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62" r:id="rId6"/>
    <p:sldId id="257" r:id="rId7"/>
    <p:sldId id="258" r:id="rId8"/>
    <p:sldId id="259" r:id="rId9"/>
    <p:sldId id="261" r:id="rId10"/>
    <p:sldId id="260" r:id="rId11"/>
    <p:sldId id="263" r:id="rId12"/>
    <p:sldId id="266" r:id="rId13"/>
    <p:sldId id="267" r:id="rId14"/>
    <p:sldId id="264" r:id="rId15"/>
    <p:sldId id="268"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591606-14C3-4209-80F0-41F42875B6D4}" v="2271" dt="2020-06-29T18:20:17.156"/>
    <p1510:client id="{9E871EB7-12DA-B2E0-9850-972C250ED2A2}" v="331" dt="2020-06-30T15:45:45.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acchio Wesley, Bridget" userId="S::bwesley@luc.edu::04928de8-656b-4fc9-a34a-2e44ba06f3d4" providerId="AD" clId="Web-{DF7E3F9E-009F-E857-0B89-9A4921F9F5E6}"/>
    <pc:docChg chg="modSld">
      <pc:chgData name="Colacchio Wesley, Bridget" userId="S::bwesley@luc.edu::04928de8-656b-4fc9-a34a-2e44ba06f3d4" providerId="AD" clId="Web-{DF7E3F9E-009F-E857-0B89-9A4921F9F5E6}" dt="2020-06-29T18:45:35.010" v="261"/>
      <pc:docMkLst>
        <pc:docMk/>
      </pc:docMkLst>
      <pc:sldChg chg="modNotes">
        <pc:chgData name="Colacchio Wesley, Bridget" userId="S::bwesley@luc.edu::04928de8-656b-4fc9-a34a-2e44ba06f3d4" providerId="AD" clId="Web-{DF7E3F9E-009F-E857-0B89-9A4921F9F5E6}" dt="2020-06-29T18:45:35.010" v="261"/>
        <pc:sldMkLst>
          <pc:docMk/>
          <pc:sldMk cId="494043769" sldId="258"/>
        </pc:sldMkLst>
      </pc:sldChg>
      <pc:sldChg chg="modNotes">
        <pc:chgData name="Colacchio Wesley, Bridget" userId="S::bwesley@luc.edu::04928de8-656b-4fc9-a34a-2e44ba06f3d4" providerId="AD" clId="Web-{DF7E3F9E-009F-E857-0B89-9A4921F9F5E6}" dt="2020-06-29T18:40:14.081" v="15"/>
        <pc:sldMkLst>
          <pc:docMk/>
          <pc:sldMk cId="2522049291" sldId="264"/>
        </pc:sldMkLst>
      </pc:sldChg>
    </pc:docChg>
  </pc:docChgLst>
  <pc:docChgLst>
    <pc:chgData name="Colacchio Wesley, Bridget" userId="S::bwesley@luc.edu::04928de8-656b-4fc9-a34a-2e44ba06f3d4" providerId="AD" clId="Web-{9E871EB7-12DA-B2E0-9850-972C250ED2A2}"/>
    <pc:docChg chg="addSld modSld sldOrd">
      <pc:chgData name="Colacchio Wesley, Bridget" userId="S::bwesley@luc.edu::04928de8-656b-4fc9-a34a-2e44ba06f3d4" providerId="AD" clId="Web-{9E871EB7-12DA-B2E0-9850-972C250ED2A2}" dt="2020-06-30T15:45:45.854" v="323" actId="20577"/>
      <pc:docMkLst>
        <pc:docMk/>
      </pc:docMkLst>
      <pc:sldChg chg="modSp">
        <pc:chgData name="Colacchio Wesley, Bridget" userId="S::bwesley@luc.edu::04928de8-656b-4fc9-a34a-2e44ba06f3d4" providerId="AD" clId="Web-{9E871EB7-12DA-B2E0-9850-972C250ED2A2}" dt="2020-06-30T15:20:34.895" v="4" actId="14100"/>
        <pc:sldMkLst>
          <pc:docMk/>
          <pc:sldMk cId="494043769" sldId="258"/>
        </pc:sldMkLst>
        <pc:spChg chg="mod">
          <ac:chgData name="Colacchio Wesley, Bridget" userId="S::bwesley@luc.edu::04928de8-656b-4fc9-a34a-2e44ba06f3d4" providerId="AD" clId="Web-{9E871EB7-12DA-B2E0-9850-972C250ED2A2}" dt="2020-06-30T15:20:34.895" v="4" actId="14100"/>
          <ac:spMkLst>
            <pc:docMk/>
            <pc:sldMk cId="494043769" sldId="258"/>
            <ac:spMk id="3" creationId="{C4822FE1-3549-4E71-BF80-E54A66F6FCEE}"/>
          </ac:spMkLst>
        </pc:spChg>
      </pc:sldChg>
      <pc:sldChg chg="modSp">
        <pc:chgData name="Colacchio Wesley, Bridget" userId="S::bwesley@luc.edu::04928de8-656b-4fc9-a34a-2e44ba06f3d4" providerId="AD" clId="Web-{9E871EB7-12DA-B2E0-9850-972C250ED2A2}" dt="2020-06-30T15:21:59.599" v="36" actId="20577"/>
        <pc:sldMkLst>
          <pc:docMk/>
          <pc:sldMk cId="3221154785" sldId="259"/>
        </pc:sldMkLst>
        <pc:spChg chg="mod">
          <ac:chgData name="Colacchio Wesley, Bridget" userId="S::bwesley@luc.edu::04928de8-656b-4fc9-a34a-2e44ba06f3d4" providerId="AD" clId="Web-{9E871EB7-12DA-B2E0-9850-972C250ED2A2}" dt="2020-06-30T15:21:59.599" v="36" actId="20577"/>
          <ac:spMkLst>
            <pc:docMk/>
            <pc:sldMk cId="3221154785" sldId="259"/>
            <ac:spMk id="3" creationId="{53C2BD5F-A855-4E89-89B0-5BD6EA074091}"/>
          </ac:spMkLst>
        </pc:spChg>
      </pc:sldChg>
      <pc:sldChg chg="modSp">
        <pc:chgData name="Colacchio Wesley, Bridget" userId="S::bwesley@luc.edu::04928de8-656b-4fc9-a34a-2e44ba06f3d4" providerId="AD" clId="Web-{9E871EB7-12DA-B2E0-9850-972C250ED2A2}" dt="2020-06-30T15:23:44.083" v="64" actId="20577"/>
        <pc:sldMkLst>
          <pc:docMk/>
          <pc:sldMk cId="555781018" sldId="260"/>
        </pc:sldMkLst>
        <pc:spChg chg="mod">
          <ac:chgData name="Colacchio Wesley, Bridget" userId="S::bwesley@luc.edu::04928de8-656b-4fc9-a34a-2e44ba06f3d4" providerId="AD" clId="Web-{9E871EB7-12DA-B2E0-9850-972C250ED2A2}" dt="2020-06-30T15:23:44.083" v="64" actId="20577"/>
          <ac:spMkLst>
            <pc:docMk/>
            <pc:sldMk cId="555781018" sldId="260"/>
            <ac:spMk id="6" creationId="{141E8F3F-5F75-49FB-8F5D-56A17A45F19B}"/>
          </ac:spMkLst>
        </pc:spChg>
      </pc:sldChg>
      <pc:sldChg chg="modSp">
        <pc:chgData name="Colacchio Wesley, Bridget" userId="S::bwesley@luc.edu::04928de8-656b-4fc9-a34a-2e44ba06f3d4" providerId="AD" clId="Web-{9E871EB7-12DA-B2E0-9850-972C250ED2A2}" dt="2020-06-30T15:22:08.052" v="38" actId="14100"/>
        <pc:sldMkLst>
          <pc:docMk/>
          <pc:sldMk cId="4021490754" sldId="261"/>
        </pc:sldMkLst>
        <pc:spChg chg="mod">
          <ac:chgData name="Colacchio Wesley, Bridget" userId="S::bwesley@luc.edu::04928de8-656b-4fc9-a34a-2e44ba06f3d4" providerId="AD" clId="Web-{9E871EB7-12DA-B2E0-9850-972C250ED2A2}" dt="2020-06-30T15:22:08.052" v="38" actId="14100"/>
          <ac:spMkLst>
            <pc:docMk/>
            <pc:sldMk cId="4021490754" sldId="261"/>
            <ac:spMk id="3" creationId="{95A47B80-7E6B-4048-8708-642AB3D6BDFB}"/>
          </ac:spMkLst>
        </pc:spChg>
      </pc:sldChg>
      <pc:sldChg chg="modSp">
        <pc:chgData name="Colacchio Wesley, Bridget" userId="S::bwesley@luc.edu::04928de8-656b-4fc9-a34a-2e44ba06f3d4" providerId="AD" clId="Web-{9E871EB7-12DA-B2E0-9850-972C250ED2A2}" dt="2020-06-30T15:45:45.854" v="323" actId="20577"/>
        <pc:sldMkLst>
          <pc:docMk/>
          <pc:sldMk cId="3099246357" sldId="263"/>
        </pc:sldMkLst>
        <pc:spChg chg="mod">
          <ac:chgData name="Colacchio Wesley, Bridget" userId="S::bwesley@luc.edu::04928de8-656b-4fc9-a34a-2e44ba06f3d4" providerId="AD" clId="Web-{9E871EB7-12DA-B2E0-9850-972C250ED2A2}" dt="2020-06-30T15:45:07.026" v="304" actId="20577"/>
          <ac:spMkLst>
            <pc:docMk/>
            <pc:sldMk cId="3099246357" sldId="263"/>
            <ac:spMk id="2" creationId="{5915D171-278A-47A4-8383-469969331F7F}"/>
          </ac:spMkLst>
        </pc:spChg>
        <pc:spChg chg="mod">
          <ac:chgData name="Colacchio Wesley, Bridget" userId="S::bwesley@luc.edu::04928de8-656b-4fc9-a34a-2e44ba06f3d4" providerId="AD" clId="Web-{9E871EB7-12DA-B2E0-9850-972C250ED2A2}" dt="2020-06-30T15:45:45.854" v="323" actId="20577"/>
          <ac:spMkLst>
            <pc:docMk/>
            <pc:sldMk cId="3099246357" sldId="263"/>
            <ac:spMk id="3" creationId="{002A0A66-BC2E-43BD-BF03-C1857ED12FA8}"/>
          </ac:spMkLst>
        </pc:spChg>
      </pc:sldChg>
      <pc:sldChg chg="modSp ord">
        <pc:chgData name="Colacchio Wesley, Bridget" userId="S::bwesley@luc.edu::04928de8-656b-4fc9-a34a-2e44ba06f3d4" providerId="AD" clId="Web-{9E871EB7-12DA-B2E0-9850-972C250ED2A2}" dt="2020-06-30T15:44:51.167" v="287"/>
        <pc:sldMkLst>
          <pc:docMk/>
          <pc:sldMk cId="270275108" sldId="266"/>
        </pc:sldMkLst>
        <pc:spChg chg="mod">
          <ac:chgData name="Colacchio Wesley, Bridget" userId="S::bwesley@luc.edu::04928de8-656b-4fc9-a34a-2e44ba06f3d4" providerId="AD" clId="Web-{9E871EB7-12DA-B2E0-9850-972C250ED2A2}" dt="2020-06-30T15:44:45.854" v="285" actId="20577"/>
          <ac:spMkLst>
            <pc:docMk/>
            <pc:sldMk cId="270275108" sldId="266"/>
            <ac:spMk id="6" creationId="{141E8F3F-5F75-49FB-8F5D-56A17A45F19B}"/>
          </ac:spMkLst>
        </pc:spChg>
      </pc:sldChg>
      <pc:sldChg chg="modSp new">
        <pc:chgData name="Colacchio Wesley, Bridget" userId="S::bwesley@luc.edu::04928de8-656b-4fc9-a34a-2e44ba06f3d4" providerId="AD" clId="Web-{9E871EB7-12DA-B2E0-9850-972C250ED2A2}" dt="2020-06-30T15:44:02.167" v="271" actId="20577"/>
        <pc:sldMkLst>
          <pc:docMk/>
          <pc:sldMk cId="2661178730" sldId="267"/>
        </pc:sldMkLst>
        <pc:spChg chg="mod">
          <ac:chgData name="Colacchio Wesley, Bridget" userId="S::bwesley@luc.edu::04928de8-656b-4fc9-a34a-2e44ba06f3d4" providerId="AD" clId="Web-{9E871EB7-12DA-B2E0-9850-972C250ED2A2}" dt="2020-06-30T15:37:16.399" v="166" actId="20577"/>
          <ac:spMkLst>
            <pc:docMk/>
            <pc:sldMk cId="2661178730" sldId="267"/>
            <ac:spMk id="2" creationId="{CDB67FAC-FDA7-4706-BA83-96BE3C62C817}"/>
          </ac:spMkLst>
        </pc:spChg>
        <pc:spChg chg="mod">
          <ac:chgData name="Colacchio Wesley, Bridget" userId="S::bwesley@luc.edu::04928de8-656b-4fc9-a34a-2e44ba06f3d4" providerId="AD" clId="Web-{9E871EB7-12DA-B2E0-9850-972C250ED2A2}" dt="2020-06-30T15:44:02.167" v="271" actId="20577"/>
          <ac:spMkLst>
            <pc:docMk/>
            <pc:sldMk cId="2661178730" sldId="267"/>
            <ac:spMk id="3" creationId="{8B1E23CE-B4CE-446B-8808-27E81B3CC285}"/>
          </ac:spMkLst>
        </pc:spChg>
      </pc:sldChg>
      <pc:sldChg chg="addSp modSp new mod setBg">
        <pc:chgData name="Colacchio Wesley, Bridget" userId="S::bwesley@luc.edu::04928de8-656b-4fc9-a34a-2e44ba06f3d4" providerId="AD" clId="Web-{9E871EB7-12DA-B2E0-9850-972C250ED2A2}" dt="2020-06-30T15:39:28.025" v="232" actId="20577"/>
        <pc:sldMkLst>
          <pc:docMk/>
          <pc:sldMk cId="1005722521" sldId="268"/>
        </pc:sldMkLst>
        <pc:spChg chg="mod">
          <ac:chgData name="Colacchio Wesley, Bridget" userId="S::bwesley@luc.edu::04928de8-656b-4fc9-a34a-2e44ba06f3d4" providerId="AD" clId="Web-{9E871EB7-12DA-B2E0-9850-972C250ED2A2}" dt="2020-06-30T15:39:07.962" v="224"/>
          <ac:spMkLst>
            <pc:docMk/>
            <pc:sldMk cId="1005722521" sldId="268"/>
            <ac:spMk id="2" creationId="{88633702-4CFA-4319-92D6-2305F012D960}"/>
          </ac:spMkLst>
        </pc:spChg>
        <pc:spChg chg="mod">
          <ac:chgData name="Colacchio Wesley, Bridget" userId="S::bwesley@luc.edu::04928de8-656b-4fc9-a34a-2e44ba06f3d4" providerId="AD" clId="Web-{9E871EB7-12DA-B2E0-9850-972C250ED2A2}" dt="2020-06-30T15:39:28.025" v="232" actId="20577"/>
          <ac:spMkLst>
            <pc:docMk/>
            <pc:sldMk cId="1005722521" sldId="268"/>
            <ac:spMk id="3" creationId="{ECFCB065-2CBA-4C95-ACB5-3FF67BF0DEAE}"/>
          </ac:spMkLst>
        </pc:spChg>
        <pc:spChg chg="add">
          <ac:chgData name="Colacchio Wesley, Bridget" userId="S::bwesley@luc.edu::04928de8-656b-4fc9-a34a-2e44ba06f3d4" providerId="AD" clId="Web-{9E871EB7-12DA-B2E0-9850-972C250ED2A2}" dt="2020-06-30T15:39:07.962" v="224"/>
          <ac:spMkLst>
            <pc:docMk/>
            <pc:sldMk cId="1005722521" sldId="268"/>
            <ac:spMk id="8" creationId="{2B566528-1B12-4246-9431-5C2D7D081168}"/>
          </ac:spMkLst>
        </pc:spChg>
        <pc:spChg chg="add">
          <ac:chgData name="Colacchio Wesley, Bridget" userId="S::bwesley@luc.edu::04928de8-656b-4fc9-a34a-2e44ba06f3d4" providerId="AD" clId="Web-{9E871EB7-12DA-B2E0-9850-972C250ED2A2}" dt="2020-06-30T15:39:07.962" v="224"/>
          <ac:spMkLst>
            <pc:docMk/>
            <pc:sldMk cId="1005722521" sldId="268"/>
            <ac:spMk id="10" creationId="{2E80C965-DB6D-4F81-9E9E-B027384D0BD6}"/>
          </ac:spMkLst>
        </pc:spChg>
        <pc:spChg chg="add">
          <ac:chgData name="Colacchio Wesley, Bridget" userId="S::bwesley@luc.edu::04928de8-656b-4fc9-a34a-2e44ba06f3d4" providerId="AD" clId="Web-{9E871EB7-12DA-B2E0-9850-972C250ED2A2}" dt="2020-06-30T15:39:07.962" v="224"/>
          <ac:spMkLst>
            <pc:docMk/>
            <pc:sldMk cId="1005722521" sldId="268"/>
            <ac:spMk id="12" creationId="{A580F890-B085-4E95-96AA-55AEBEC5CE6E}"/>
          </ac:spMkLst>
        </pc:spChg>
        <pc:spChg chg="add">
          <ac:chgData name="Colacchio Wesley, Bridget" userId="S::bwesley@luc.edu::04928de8-656b-4fc9-a34a-2e44ba06f3d4" providerId="AD" clId="Web-{9E871EB7-12DA-B2E0-9850-972C250ED2A2}" dt="2020-06-30T15:39:07.962" v="224"/>
          <ac:spMkLst>
            <pc:docMk/>
            <pc:sldMk cId="1005722521" sldId="268"/>
            <ac:spMk id="14" creationId="{D3F51FEB-38FB-4F6C-9F7B-2F2AFAB65463}"/>
          </ac:spMkLst>
        </pc:spChg>
        <pc:spChg chg="add">
          <ac:chgData name="Colacchio Wesley, Bridget" userId="S::bwesley@luc.edu::04928de8-656b-4fc9-a34a-2e44ba06f3d4" providerId="AD" clId="Web-{9E871EB7-12DA-B2E0-9850-972C250ED2A2}" dt="2020-06-30T15:39:07.962" v="224"/>
          <ac:spMkLst>
            <pc:docMk/>
            <pc:sldMk cId="1005722521" sldId="268"/>
            <ac:spMk id="16" creationId="{1E547BA6-BAE0-43BB-A7CA-60F69CE252F0}"/>
          </ac:spMkLst>
        </pc:spChg>
      </pc:sldChg>
    </pc:docChg>
  </pc:docChgLst>
  <pc:docChgLst>
    <pc:chgData name="Colacchio Wesley, Bridget" userId="S::bwesley@luc.edu::04928de8-656b-4fc9-a34a-2e44ba06f3d4" providerId="AD" clId="Web-{8D591606-14C3-4209-80F0-41F42875B6D4}"/>
    <pc:docChg chg="addSld delSld modSld sldOrd">
      <pc:chgData name="Colacchio Wesley, Bridget" userId="S::bwesley@luc.edu::04928de8-656b-4fc9-a34a-2e44ba06f3d4" providerId="AD" clId="Web-{8D591606-14C3-4209-80F0-41F42875B6D4}" dt="2020-06-29T18:20:17.156" v="2289" actId="14100"/>
      <pc:docMkLst>
        <pc:docMk/>
      </pc:docMkLst>
      <pc:sldChg chg="addSp delSp modSp mod setBg setClrOvrMap">
        <pc:chgData name="Colacchio Wesley, Bridget" userId="S::bwesley@luc.edu::04928de8-656b-4fc9-a34a-2e44ba06f3d4" providerId="AD" clId="Web-{8D591606-14C3-4209-80F0-41F42875B6D4}" dt="2020-06-29T16:33:31.250" v="358"/>
        <pc:sldMkLst>
          <pc:docMk/>
          <pc:sldMk cId="109857222" sldId="256"/>
        </pc:sldMkLst>
        <pc:spChg chg="mod ord">
          <ac:chgData name="Colacchio Wesley, Bridget" userId="S::bwesley@luc.edu::04928de8-656b-4fc9-a34a-2e44ba06f3d4" providerId="AD" clId="Web-{8D591606-14C3-4209-80F0-41F42875B6D4}" dt="2020-06-29T16:33:16.813" v="351" actId="20577"/>
          <ac:spMkLst>
            <pc:docMk/>
            <pc:sldMk cId="109857222" sldId="256"/>
            <ac:spMk id="2" creationId="{00000000-0000-0000-0000-000000000000}"/>
          </ac:spMkLst>
        </pc:spChg>
        <pc:spChg chg="mod ord">
          <ac:chgData name="Colacchio Wesley, Bridget" userId="S::bwesley@luc.edu::04928de8-656b-4fc9-a34a-2e44ba06f3d4" providerId="AD" clId="Web-{8D591606-14C3-4209-80F0-41F42875B6D4}" dt="2020-06-29T16:33:31.250" v="358"/>
          <ac:spMkLst>
            <pc:docMk/>
            <pc:sldMk cId="109857222" sldId="256"/>
            <ac:spMk id="3" creationId="{00000000-0000-0000-0000-000000000000}"/>
          </ac:spMkLst>
        </pc:spChg>
        <pc:spChg chg="add del">
          <ac:chgData name="Colacchio Wesley, Bridget" userId="S::bwesley@luc.edu::04928de8-656b-4fc9-a34a-2e44ba06f3d4" providerId="AD" clId="Web-{8D591606-14C3-4209-80F0-41F42875B6D4}" dt="2020-06-29T16:32:47.016" v="341"/>
          <ac:spMkLst>
            <pc:docMk/>
            <pc:sldMk cId="109857222" sldId="256"/>
            <ac:spMk id="8" creationId="{2A8AA5BC-4F7A-4226-8F99-6D824B226A97}"/>
          </ac:spMkLst>
        </pc:spChg>
        <pc:spChg chg="add del">
          <ac:chgData name="Colacchio Wesley, Bridget" userId="S::bwesley@luc.edu::04928de8-656b-4fc9-a34a-2e44ba06f3d4" providerId="AD" clId="Web-{8D591606-14C3-4209-80F0-41F42875B6D4}" dt="2020-06-29T16:32:47.016" v="341"/>
          <ac:spMkLst>
            <pc:docMk/>
            <pc:sldMk cId="109857222" sldId="256"/>
            <ac:spMk id="10" creationId="{3E5445C6-DD42-4979-86FF-03730E8C6DB0}"/>
          </ac:spMkLst>
        </pc:spChg>
        <pc:spChg chg="add">
          <ac:chgData name="Colacchio Wesley, Bridget" userId="S::bwesley@luc.edu::04928de8-656b-4fc9-a34a-2e44ba06f3d4" providerId="AD" clId="Web-{8D591606-14C3-4209-80F0-41F42875B6D4}" dt="2020-06-29T16:32:47.016" v="341"/>
          <ac:spMkLst>
            <pc:docMk/>
            <pc:sldMk cId="109857222" sldId="256"/>
            <ac:spMk id="17" creationId="{20D5D19D-0789-4518-B5DC-D47ADF69D25A}"/>
          </ac:spMkLst>
        </pc:spChg>
        <pc:spChg chg="add">
          <ac:chgData name="Colacchio Wesley, Bridget" userId="S::bwesley@luc.edu::04928de8-656b-4fc9-a34a-2e44ba06f3d4" providerId="AD" clId="Web-{8D591606-14C3-4209-80F0-41F42875B6D4}" dt="2020-06-29T16:32:47.016" v="341"/>
          <ac:spMkLst>
            <pc:docMk/>
            <pc:sldMk cId="109857222" sldId="256"/>
            <ac:spMk id="24" creationId="{B81933D1-5615-42C7-9C0B-4EB7105CCE2D}"/>
          </ac:spMkLst>
        </pc:spChg>
        <pc:spChg chg="add">
          <ac:chgData name="Colacchio Wesley, Bridget" userId="S::bwesley@luc.edu::04928de8-656b-4fc9-a34a-2e44ba06f3d4" providerId="AD" clId="Web-{8D591606-14C3-4209-80F0-41F42875B6D4}" dt="2020-06-29T16:32:47.016" v="341"/>
          <ac:spMkLst>
            <pc:docMk/>
            <pc:sldMk cId="109857222" sldId="256"/>
            <ac:spMk id="26" creationId="{19C9EAEA-39D0-4B0E-A0EB-51E7B26740B1}"/>
          </ac:spMkLst>
        </pc:spChg>
        <pc:grpChg chg="add">
          <ac:chgData name="Colacchio Wesley, Bridget" userId="S::bwesley@luc.edu::04928de8-656b-4fc9-a34a-2e44ba06f3d4" providerId="AD" clId="Web-{8D591606-14C3-4209-80F0-41F42875B6D4}" dt="2020-06-29T16:32:47.016" v="341"/>
          <ac:grpSpMkLst>
            <pc:docMk/>
            <pc:sldMk cId="109857222" sldId="256"/>
            <ac:grpSpMk id="19" creationId="{032D8612-31EB-44CF-A1D0-14FD4C705424}"/>
          </ac:grpSpMkLst>
        </pc:grpChg>
        <pc:picChg chg="add mod">
          <ac:chgData name="Colacchio Wesley, Bridget" userId="S::bwesley@luc.edu::04928de8-656b-4fc9-a34a-2e44ba06f3d4" providerId="AD" clId="Web-{8D591606-14C3-4209-80F0-41F42875B6D4}" dt="2020-06-29T16:32:52.047" v="342" actId="14100"/>
          <ac:picMkLst>
            <pc:docMk/>
            <pc:sldMk cId="109857222" sldId="256"/>
            <ac:picMk id="4" creationId="{F36D5352-38F0-46FA-9B91-C1658F815707}"/>
          </ac:picMkLst>
        </pc:picChg>
        <pc:cxnChg chg="add del">
          <ac:chgData name="Colacchio Wesley, Bridget" userId="S::bwesley@luc.edu::04928de8-656b-4fc9-a34a-2e44ba06f3d4" providerId="AD" clId="Web-{8D591606-14C3-4209-80F0-41F42875B6D4}" dt="2020-06-29T16:32:47.016" v="341"/>
          <ac:cxnSpMkLst>
            <pc:docMk/>
            <pc:sldMk cId="109857222" sldId="256"/>
            <ac:cxnSpMk id="12" creationId="{45000665-DFC7-417E-8FD7-516A0F15C975}"/>
          </ac:cxnSpMkLst>
        </pc:cxnChg>
      </pc:sldChg>
      <pc:sldChg chg="addSp modSp new mod setBg">
        <pc:chgData name="Colacchio Wesley, Bridget" userId="S::bwesley@luc.edu::04928de8-656b-4fc9-a34a-2e44ba06f3d4" providerId="AD" clId="Web-{8D591606-14C3-4209-80F0-41F42875B6D4}" dt="2020-06-29T18:15:39.835" v="2249" actId="20577"/>
        <pc:sldMkLst>
          <pc:docMk/>
          <pc:sldMk cId="1599574544" sldId="257"/>
        </pc:sldMkLst>
        <pc:spChg chg="mod">
          <ac:chgData name="Colacchio Wesley, Bridget" userId="S::bwesley@luc.edu::04928de8-656b-4fc9-a34a-2e44ba06f3d4" providerId="AD" clId="Web-{8D591606-14C3-4209-80F0-41F42875B6D4}" dt="2020-06-29T16:47:38.328" v="570" actId="20577"/>
          <ac:spMkLst>
            <pc:docMk/>
            <pc:sldMk cId="1599574544" sldId="257"/>
            <ac:spMk id="2" creationId="{3ADE8A34-DE63-44A6-962E-E0070C51B9C3}"/>
          </ac:spMkLst>
        </pc:spChg>
        <pc:spChg chg="mod">
          <ac:chgData name="Colacchio Wesley, Bridget" userId="S::bwesley@luc.edu::04928de8-656b-4fc9-a34a-2e44ba06f3d4" providerId="AD" clId="Web-{8D591606-14C3-4209-80F0-41F42875B6D4}" dt="2020-06-29T18:15:39.835" v="2249" actId="20577"/>
          <ac:spMkLst>
            <pc:docMk/>
            <pc:sldMk cId="1599574544" sldId="257"/>
            <ac:spMk id="3" creationId="{0E9B3611-A9AD-4B67-988C-D935085638CA}"/>
          </ac:spMkLst>
        </pc:spChg>
        <pc:spChg chg="add">
          <ac:chgData name="Colacchio Wesley, Bridget" userId="S::bwesley@luc.edu::04928de8-656b-4fc9-a34a-2e44ba06f3d4" providerId="AD" clId="Web-{8D591606-14C3-4209-80F0-41F42875B6D4}" dt="2020-06-29T16:33:44.844" v="359"/>
          <ac:spMkLst>
            <pc:docMk/>
            <pc:sldMk cId="1599574544" sldId="257"/>
            <ac:spMk id="8" creationId="{1C799903-48D5-4A31-A1A2-541072D9771E}"/>
          </ac:spMkLst>
        </pc:spChg>
        <pc:spChg chg="add">
          <ac:chgData name="Colacchio Wesley, Bridget" userId="S::bwesley@luc.edu::04928de8-656b-4fc9-a34a-2e44ba06f3d4" providerId="AD" clId="Web-{8D591606-14C3-4209-80F0-41F42875B6D4}" dt="2020-06-29T16:33:44.844" v="359"/>
          <ac:spMkLst>
            <pc:docMk/>
            <pc:sldMk cId="1599574544" sldId="257"/>
            <ac:spMk id="10" creationId="{8EFFF109-FC58-4FD3-BE05-9775A1310F55}"/>
          </ac:spMkLst>
        </pc:spChg>
        <pc:spChg chg="add">
          <ac:chgData name="Colacchio Wesley, Bridget" userId="S::bwesley@luc.edu::04928de8-656b-4fc9-a34a-2e44ba06f3d4" providerId="AD" clId="Web-{8D591606-14C3-4209-80F0-41F42875B6D4}" dt="2020-06-29T16:33:44.844" v="359"/>
          <ac:spMkLst>
            <pc:docMk/>
            <pc:sldMk cId="1599574544" sldId="257"/>
            <ac:spMk id="12" creationId="{E1B96AD6-92A9-4273-A62B-96A1C3E0BA95}"/>
          </ac:spMkLst>
        </pc:spChg>
        <pc:spChg chg="add">
          <ac:chgData name="Colacchio Wesley, Bridget" userId="S::bwesley@luc.edu::04928de8-656b-4fc9-a34a-2e44ba06f3d4" providerId="AD" clId="Web-{8D591606-14C3-4209-80F0-41F42875B6D4}" dt="2020-06-29T16:33:44.844" v="359"/>
          <ac:spMkLst>
            <pc:docMk/>
            <pc:sldMk cId="1599574544" sldId="257"/>
            <ac:spMk id="14" creationId="{463EEC44-1BA3-44ED-81FC-A644B04B2A44}"/>
          </ac:spMkLst>
        </pc:spChg>
      </pc:sldChg>
      <pc:sldChg chg="addSp delSp modSp new mod setBg">
        <pc:chgData name="Colacchio Wesley, Bridget" userId="S::bwesley@luc.edu::04928de8-656b-4fc9-a34a-2e44ba06f3d4" providerId="AD" clId="Web-{8D591606-14C3-4209-80F0-41F42875B6D4}" dt="2020-06-29T18:20:17.156" v="2289" actId="14100"/>
        <pc:sldMkLst>
          <pc:docMk/>
          <pc:sldMk cId="494043769" sldId="258"/>
        </pc:sldMkLst>
        <pc:spChg chg="mod">
          <ac:chgData name="Colacchio Wesley, Bridget" userId="S::bwesley@luc.edu::04928de8-656b-4fc9-a34a-2e44ba06f3d4" providerId="AD" clId="Web-{8D591606-14C3-4209-80F0-41F42875B6D4}" dt="2020-06-29T18:15:32.210" v="2242" actId="20577"/>
          <ac:spMkLst>
            <pc:docMk/>
            <pc:sldMk cId="494043769" sldId="258"/>
            <ac:spMk id="2" creationId="{162285ED-7C33-4157-9224-1A62DFF66128}"/>
          </ac:spMkLst>
        </pc:spChg>
        <pc:spChg chg="mod">
          <ac:chgData name="Colacchio Wesley, Bridget" userId="S::bwesley@luc.edu::04928de8-656b-4fc9-a34a-2e44ba06f3d4" providerId="AD" clId="Web-{8D591606-14C3-4209-80F0-41F42875B6D4}" dt="2020-06-29T18:20:17.156" v="2289" actId="14100"/>
          <ac:spMkLst>
            <pc:docMk/>
            <pc:sldMk cId="494043769" sldId="258"/>
            <ac:spMk id="3" creationId="{C4822FE1-3549-4E71-BF80-E54A66F6FCEE}"/>
          </ac:spMkLst>
        </pc:spChg>
        <pc:spChg chg="add del">
          <ac:chgData name="Colacchio Wesley, Bridget" userId="S::bwesley@luc.edu::04928de8-656b-4fc9-a34a-2e44ba06f3d4" providerId="AD" clId="Web-{8D591606-14C3-4209-80F0-41F42875B6D4}" dt="2020-06-29T16:40:46.640" v="383"/>
          <ac:spMkLst>
            <pc:docMk/>
            <pc:sldMk cId="494043769" sldId="258"/>
            <ac:spMk id="8" creationId="{907EF6B7-1338-4443-8C46-6A318D952DFD}"/>
          </ac:spMkLst>
        </pc:spChg>
        <pc:spChg chg="add del">
          <ac:chgData name="Colacchio Wesley, Bridget" userId="S::bwesley@luc.edu::04928de8-656b-4fc9-a34a-2e44ba06f3d4" providerId="AD" clId="Web-{8D591606-14C3-4209-80F0-41F42875B6D4}" dt="2020-06-29T16:40:46.640" v="383"/>
          <ac:spMkLst>
            <pc:docMk/>
            <pc:sldMk cId="494043769" sldId="258"/>
            <ac:spMk id="10" creationId="{DAAE4CDD-124C-4DCF-9584-B6033B545DD5}"/>
          </ac:spMkLst>
        </pc:spChg>
        <pc:spChg chg="add del">
          <ac:chgData name="Colacchio Wesley, Bridget" userId="S::bwesley@luc.edu::04928de8-656b-4fc9-a34a-2e44ba06f3d4" providerId="AD" clId="Web-{8D591606-14C3-4209-80F0-41F42875B6D4}" dt="2020-06-29T16:40:46.640" v="383"/>
          <ac:spMkLst>
            <pc:docMk/>
            <pc:sldMk cId="494043769" sldId="258"/>
            <ac:spMk id="12" creationId="{081E4A58-353D-44AE-B2FC-2A74E2E400F7}"/>
          </ac:spMkLst>
        </pc:spChg>
        <pc:spChg chg="add">
          <ac:chgData name="Colacchio Wesley, Bridget" userId="S::bwesley@luc.edu::04928de8-656b-4fc9-a34a-2e44ba06f3d4" providerId="AD" clId="Web-{8D591606-14C3-4209-80F0-41F42875B6D4}" dt="2020-06-29T16:40:46.640" v="383"/>
          <ac:spMkLst>
            <pc:docMk/>
            <pc:sldMk cId="494043769" sldId="258"/>
            <ac:spMk id="17" creationId="{081EA652-8C6A-4E69-BEB9-170809474553}"/>
          </ac:spMkLst>
        </pc:spChg>
        <pc:spChg chg="add">
          <ac:chgData name="Colacchio Wesley, Bridget" userId="S::bwesley@luc.edu::04928de8-656b-4fc9-a34a-2e44ba06f3d4" providerId="AD" clId="Web-{8D591606-14C3-4209-80F0-41F42875B6D4}" dt="2020-06-29T16:40:46.640" v="383"/>
          <ac:spMkLst>
            <pc:docMk/>
            <pc:sldMk cId="494043769" sldId="258"/>
            <ac:spMk id="19" creationId="{5298780A-33B9-4EA2-8F67-DE68AD62841B}"/>
          </ac:spMkLst>
        </pc:spChg>
        <pc:spChg chg="add">
          <ac:chgData name="Colacchio Wesley, Bridget" userId="S::bwesley@luc.edu::04928de8-656b-4fc9-a34a-2e44ba06f3d4" providerId="AD" clId="Web-{8D591606-14C3-4209-80F0-41F42875B6D4}" dt="2020-06-29T16:40:46.640" v="383"/>
          <ac:spMkLst>
            <pc:docMk/>
            <pc:sldMk cId="494043769" sldId="258"/>
            <ac:spMk id="21" creationId="{7F488E8B-4E1E-4402-8935-D4E6C02615C7}"/>
          </ac:spMkLst>
        </pc:spChg>
        <pc:cxnChg chg="add">
          <ac:chgData name="Colacchio Wesley, Bridget" userId="S::bwesley@luc.edu::04928de8-656b-4fc9-a34a-2e44ba06f3d4" providerId="AD" clId="Web-{8D591606-14C3-4209-80F0-41F42875B6D4}" dt="2020-06-29T16:40:46.640" v="383"/>
          <ac:cxnSpMkLst>
            <pc:docMk/>
            <pc:sldMk cId="494043769" sldId="258"/>
            <ac:cxnSpMk id="23" creationId="{23AAC9B5-8015-485C-ACF9-A750390E9A56}"/>
          </ac:cxnSpMkLst>
        </pc:cxnChg>
      </pc:sldChg>
      <pc:sldChg chg="modSp new del">
        <pc:chgData name="Colacchio Wesley, Bridget" userId="S::bwesley@luc.edu::04928de8-656b-4fc9-a34a-2e44ba06f3d4" providerId="AD" clId="Web-{8D591606-14C3-4209-80F0-41F42875B6D4}" dt="2020-06-29T16:30:42.719" v="273"/>
        <pc:sldMkLst>
          <pc:docMk/>
          <pc:sldMk cId="894249763" sldId="258"/>
        </pc:sldMkLst>
        <pc:spChg chg="mod">
          <ac:chgData name="Colacchio Wesley, Bridget" userId="S::bwesley@luc.edu::04928de8-656b-4fc9-a34a-2e44ba06f3d4" providerId="AD" clId="Web-{8D591606-14C3-4209-80F0-41F42875B6D4}" dt="2020-06-29T16:30:33.938" v="270" actId="20577"/>
          <ac:spMkLst>
            <pc:docMk/>
            <pc:sldMk cId="894249763" sldId="258"/>
            <ac:spMk id="3" creationId="{06CC45DB-26AB-4ABB-8DE3-14044DBF6691}"/>
          </ac:spMkLst>
        </pc:spChg>
      </pc:sldChg>
      <pc:sldChg chg="addSp modSp new mod setBg">
        <pc:chgData name="Colacchio Wesley, Bridget" userId="S::bwesley@luc.edu::04928de8-656b-4fc9-a34a-2e44ba06f3d4" providerId="AD" clId="Web-{8D591606-14C3-4209-80F0-41F42875B6D4}" dt="2020-06-29T18:16:44.196" v="2252" actId="20577"/>
        <pc:sldMkLst>
          <pc:docMk/>
          <pc:sldMk cId="3221154785" sldId="259"/>
        </pc:sldMkLst>
        <pc:spChg chg="mod">
          <ac:chgData name="Colacchio Wesley, Bridget" userId="S::bwesley@luc.edu::04928de8-656b-4fc9-a34a-2e44ba06f3d4" providerId="AD" clId="Web-{8D591606-14C3-4209-80F0-41F42875B6D4}" dt="2020-06-29T16:47:31.953" v="567" actId="20577"/>
          <ac:spMkLst>
            <pc:docMk/>
            <pc:sldMk cId="3221154785" sldId="259"/>
            <ac:spMk id="2" creationId="{381EA08F-60B7-4E6F-95F2-B904D4558977}"/>
          </ac:spMkLst>
        </pc:spChg>
        <pc:spChg chg="mod">
          <ac:chgData name="Colacchio Wesley, Bridget" userId="S::bwesley@luc.edu::04928de8-656b-4fc9-a34a-2e44ba06f3d4" providerId="AD" clId="Web-{8D591606-14C3-4209-80F0-41F42875B6D4}" dt="2020-06-29T18:16:44.196" v="2252" actId="20577"/>
          <ac:spMkLst>
            <pc:docMk/>
            <pc:sldMk cId="3221154785" sldId="259"/>
            <ac:spMk id="3" creationId="{53C2BD5F-A855-4E89-89B0-5BD6EA074091}"/>
          </ac:spMkLst>
        </pc:spChg>
        <pc:spChg chg="add">
          <ac:chgData name="Colacchio Wesley, Bridget" userId="S::bwesley@luc.edu::04928de8-656b-4fc9-a34a-2e44ba06f3d4" providerId="AD" clId="Web-{8D591606-14C3-4209-80F0-41F42875B6D4}" dt="2020-06-29T16:42:27.890" v="430"/>
          <ac:spMkLst>
            <pc:docMk/>
            <pc:sldMk cId="3221154785" sldId="259"/>
            <ac:spMk id="8" creationId="{1C799903-48D5-4A31-A1A2-541072D9771E}"/>
          </ac:spMkLst>
        </pc:spChg>
        <pc:spChg chg="add">
          <ac:chgData name="Colacchio Wesley, Bridget" userId="S::bwesley@luc.edu::04928de8-656b-4fc9-a34a-2e44ba06f3d4" providerId="AD" clId="Web-{8D591606-14C3-4209-80F0-41F42875B6D4}" dt="2020-06-29T16:42:27.890" v="430"/>
          <ac:spMkLst>
            <pc:docMk/>
            <pc:sldMk cId="3221154785" sldId="259"/>
            <ac:spMk id="10" creationId="{8EFFF109-FC58-4FD3-BE05-9775A1310F55}"/>
          </ac:spMkLst>
        </pc:spChg>
        <pc:spChg chg="add">
          <ac:chgData name="Colacchio Wesley, Bridget" userId="S::bwesley@luc.edu::04928de8-656b-4fc9-a34a-2e44ba06f3d4" providerId="AD" clId="Web-{8D591606-14C3-4209-80F0-41F42875B6D4}" dt="2020-06-29T16:42:27.890" v="430"/>
          <ac:spMkLst>
            <pc:docMk/>
            <pc:sldMk cId="3221154785" sldId="259"/>
            <ac:spMk id="12" creationId="{E1B96AD6-92A9-4273-A62B-96A1C3E0BA95}"/>
          </ac:spMkLst>
        </pc:spChg>
        <pc:spChg chg="add">
          <ac:chgData name="Colacchio Wesley, Bridget" userId="S::bwesley@luc.edu::04928de8-656b-4fc9-a34a-2e44ba06f3d4" providerId="AD" clId="Web-{8D591606-14C3-4209-80F0-41F42875B6D4}" dt="2020-06-29T16:42:27.890" v="430"/>
          <ac:spMkLst>
            <pc:docMk/>
            <pc:sldMk cId="3221154785" sldId="259"/>
            <ac:spMk id="14" creationId="{463EEC44-1BA3-44ED-81FC-A644B04B2A44}"/>
          </ac:spMkLst>
        </pc:spChg>
      </pc:sldChg>
      <pc:sldChg chg="addSp delSp modSp new mod setBg">
        <pc:chgData name="Colacchio Wesley, Bridget" userId="S::bwesley@luc.edu::04928de8-656b-4fc9-a34a-2e44ba06f3d4" providerId="AD" clId="Web-{8D591606-14C3-4209-80F0-41F42875B6D4}" dt="2020-06-29T17:21:26.951" v="1647" actId="20577"/>
        <pc:sldMkLst>
          <pc:docMk/>
          <pc:sldMk cId="555781018" sldId="260"/>
        </pc:sldMkLst>
        <pc:spChg chg="mod">
          <ac:chgData name="Colacchio Wesley, Bridget" userId="S::bwesley@luc.edu::04928de8-656b-4fc9-a34a-2e44ba06f3d4" providerId="AD" clId="Web-{8D591606-14C3-4209-80F0-41F42875B6D4}" dt="2020-06-29T17:18:56.826" v="1614"/>
          <ac:spMkLst>
            <pc:docMk/>
            <pc:sldMk cId="555781018" sldId="260"/>
            <ac:spMk id="2" creationId="{81B7A8E8-E679-409A-922E-A907EE91BE11}"/>
          </ac:spMkLst>
        </pc:spChg>
        <pc:spChg chg="del mod">
          <ac:chgData name="Colacchio Wesley, Bridget" userId="S::bwesley@luc.edu::04928de8-656b-4fc9-a34a-2e44ba06f3d4" providerId="AD" clId="Web-{8D591606-14C3-4209-80F0-41F42875B6D4}" dt="2020-06-29T17:01:58.514" v="1211"/>
          <ac:spMkLst>
            <pc:docMk/>
            <pc:sldMk cId="555781018" sldId="260"/>
            <ac:spMk id="3" creationId="{95A47B80-7E6B-4048-8708-642AB3D6BDFB}"/>
          </ac:spMkLst>
        </pc:spChg>
        <pc:spChg chg="add mod ord">
          <ac:chgData name="Colacchio Wesley, Bridget" userId="S::bwesley@luc.edu::04928de8-656b-4fc9-a34a-2e44ba06f3d4" providerId="AD" clId="Web-{8D591606-14C3-4209-80F0-41F42875B6D4}" dt="2020-06-29T17:21:26.951" v="1647" actId="20577"/>
          <ac:spMkLst>
            <pc:docMk/>
            <pc:sldMk cId="555781018" sldId="260"/>
            <ac:spMk id="6" creationId="{141E8F3F-5F75-49FB-8F5D-56A17A45F19B}"/>
          </ac:spMkLst>
        </pc:spChg>
        <pc:spChg chg="add del mod">
          <ac:chgData name="Colacchio Wesley, Bridget" userId="S::bwesley@luc.edu::04928de8-656b-4fc9-a34a-2e44ba06f3d4" providerId="AD" clId="Web-{8D591606-14C3-4209-80F0-41F42875B6D4}" dt="2020-06-29T17:03:51.249" v="1264"/>
          <ac:spMkLst>
            <pc:docMk/>
            <pc:sldMk cId="555781018" sldId="260"/>
            <ac:spMk id="8" creationId="{0AAB413A-7266-4E9F-87A9-11D2779A0239}"/>
          </ac:spMkLst>
        </pc:spChg>
        <pc:spChg chg="add del">
          <ac:chgData name="Colacchio Wesley, Bridget" userId="S::bwesley@luc.edu::04928de8-656b-4fc9-a34a-2e44ba06f3d4" providerId="AD" clId="Web-{8D591606-14C3-4209-80F0-41F42875B6D4}" dt="2020-06-29T17:04:49.686" v="1268"/>
          <ac:spMkLst>
            <pc:docMk/>
            <pc:sldMk cId="555781018" sldId="260"/>
            <ac:spMk id="10" creationId="{D2B783EE-0239-4717-BBEA-8C9EAC61C824}"/>
          </ac:spMkLst>
        </pc:spChg>
        <pc:spChg chg="add del">
          <ac:chgData name="Colacchio Wesley, Bridget" userId="S::bwesley@luc.edu::04928de8-656b-4fc9-a34a-2e44ba06f3d4" providerId="AD" clId="Web-{8D591606-14C3-4209-80F0-41F42875B6D4}" dt="2020-06-29T17:04:49.686" v="1268"/>
          <ac:spMkLst>
            <pc:docMk/>
            <pc:sldMk cId="555781018" sldId="260"/>
            <ac:spMk id="12" creationId="{A7B99495-F43F-4D80-A44F-2CB4764EB90B}"/>
          </ac:spMkLst>
        </pc:spChg>
        <pc:spChg chg="add del">
          <ac:chgData name="Colacchio Wesley, Bridget" userId="S::bwesley@luc.edu::04928de8-656b-4fc9-a34a-2e44ba06f3d4" providerId="AD" clId="Web-{8D591606-14C3-4209-80F0-41F42875B6D4}" dt="2020-06-29T17:04:49.686" v="1268"/>
          <ac:spMkLst>
            <pc:docMk/>
            <pc:sldMk cId="555781018" sldId="260"/>
            <ac:spMk id="14" creationId="{70BEB1E7-2F88-40BC-B73D-42E5B6F80BFC}"/>
          </ac:spMkLst>
        </pc:spChg>
        <pc:spChg chg="add del">
          <ac:chgData name="Colacchio Wesley, Bridget" userId="S::bwesley@luc.edu::04928de8-656b-4fc9-a34a-2e44ba06f3d4" providerId="AD" clId="Web-{8D591606-14C3-4209-80F0-41F42875B6D4}" dt="2020-06-29T17:18:56.826" v="1614"/>
          <ac:spMkLst>
            <pc:docMk/>
            <pc:sldMk cId="555781018" sldId="260"/>
            <ac:spMk id="19" creationId="{C95B82D5-A8BB-45BF-BED8-C7B206892100}"/>
          </ac:spMkLst>
        </pc:spChg>
        <pc:spChg chg="add del">
          <ac:chgData name="Colacchio Wesley, Bridget" userId="S::bwesley@luc.edu::04928de8-656b-4fc9-a34a-2e44ba06f3d4" providerId="AD" clId="Web-{8D591606-14C3-4209-80F0-41F42875B6D4}" dt="2020-06-29T17:18:56.826" v="1614"/>
          <ac:spMkLst>
            <pc:docMk/>
            <pc:sldMk cId="555781018" sldId="260"/>
            <ac:spMk id="21" creationId="{296C61EC-FBF4-4216-BE67-6C864D30A01C}"/>
          </ac:spMkLst>
        </pc:spChg>
        <pc:spChg chg="add">
          <ac:chgData name="Colacchio Wesley, Bridget" userId="S::bwesley@luc.edu::04928de8-656b-4fc9-a34a-2e44ba06f3d4" providerId="AD" clId="Web-{8D591606-14C3-4209-80F0-41F42875B6D4}" dt="2020-06-29T17:18:56.826" v="1614"/>
          <ac:spMkLst>
            <pc:docMk/>
            <pc:sldMk cId="555781018" sldId="260"/>
            <ac:spMk id="26" creationId="{B53FC5D6-983B-46C5-B1EE-0D1A2A6F2E53}"/>
          </ac:spMkLst>
        </pc:spChg>
        <pc:spChg chg="add">
          <ac:chgData name="Colacchio Wesley, Bridget" userId="S::bwesley@luc.edu::04928de8-656b-4fc9-a34a-2e44ba06f3d4" providerId="AD" clId="Web-{8D591606-14C3-4209-80F0-41F42875B6D4}" dt="2020-06-29T17:18:56.826" v="1614"/>
          <ac:spMkLst>
            <pc:docMk/>
            <pc:sldMk cId="555781018" sldId="260"/>
            <ac:spMk id="28" creationId="{6D42FB0C-8A7F-4C02-8A05-81CC895C9098}"/>
          </ac:spMkLst>
        </pc:spChg>
        <pc:spChg chg="add">
          <ac:chgData name="Colacchio Wesley, Bridget" userId="S::bwesley@luc.edu::04928de8-656b-4fc9-a34a-2e44ba06f3d4" providerId="AD" clId="Web-{8D591606-14C3-4209-80F0-41F42875B6D4}" dt="2020-06-29T17:18:56.826" v="1614"/>
          <ac:spMkLst>
            <pc:docMk/>
            <pc:sldMk cId="555781018" sldId="260"/>
            <ac:spMk id="30" creationId="{5884CB35-DA3F-4B59-859D-EC97437A6DA8}"/>
          </ac:spMkLst>
        </pc:spChg>
        <pc:spChg chg="add">
          <ac:chgData name="Colacchio Wesley, Bridget" userId="S::bwesley@luc.edu::04928de8-656b-4fc9-a34a-2e44ba06f3d4" providerId="AD" clId="Web-{8D591606-14C3-4209-80F0-41F42875B6D4}" dt="2020-06-29T17:18:56.826" v="1614"/>
          <ac:spMkLst>
            <pc:docMk/>
            <pc:sldMk cId="555781018" sldId="260"/>
            <ac:spMk id="32" creationId="{CD463199-883F-44A5-8267-E52DBE8B0E28}"/>
          </ac:spMkLst>
        </pc:spChg>
        <pc:spChg chg="add">
          <ac:chgData name="Colacchio Wesley, Bridget" userId="S::bwesley@luc.edu::04928de8-656b-4fc9-a34a-2e44ba06f3d4" providerId="AD" clId="Web-{8D591606-14C3-4209-80F0-41F42875B6D4}" dt="2020-06-29T17:18:56.826" v="1614"/>
          <ac:spMkLst>
            <pc:docMk/>
            <pc:sldMk cId="555781018" sldId="260"/>
            <ac:spMk id="34" creationId="{2A058240-2147-45E0-AEDC-7842EF6C324B}"/>
          </ac:spMkLst>
        </pc:spChg>
        <pc:spChg chg="add">
          <ac:chgData name="Colacchio Wesley, Bridget" userId="S::bwesley@luc.edu::04928de8-656b-4fc9-a34a-2e44ba06f3d4" providerId="AD" clId="Web-{8D591606-14C3-4209-80F0-41F42875B6D4}" dt="2020-06-29T17:18:56.826" v="1614"/>
          <ac:spMkLst>
            <pc:docMk/>
            <pc:sldMk cId="555781018" sldId="260"/>
            <ac:spMk id="36" creationId="{134620E6-82E6-47DD-80A8-77EACC635F4D}"/>
          </ac:spMkLst>
        </pc:spChg>
        <pc:picChg chg="add mod ord">
          <ac:chgData name="Colacchio Wesley, Bridget" userId="S::bwesley@luc.edu::04928de8-656b-4fc9-a34a-2e44ba06f3d4" providerId="AD" clId="Web-{8D591606-14C3-4209-80F0-41F42875B6D4}" dt="2020-06-29T17:20:47.623" v="1637" actId="688"/>
          <ac:picMkLst>
            <pc:docMk/>
            <pc:sldMk cId="555781018" sldId="260"/>
            <ac:picMk id="4" creationId="{95E7370F-6852-49A2-88FC-E3F99511B29F}"/>
          </ac:picMkLst>
        </pc:picChg>
        <pc:picChg chg="add del mod ord modCrop">
          <ac:chgData name="Colacchio Wesley, Bridget" userId="S::bwesley@luc.edu::04928de8-656b-4fc9-a34a-2e44ba06f3d4" providerId="AD" clId="Web-{8D591606-14C3-4209-80F0-41F42875B6D4}" dt="2020-06-29T17:20:42.795" v="1636"/>
          <ac:picMkLst>
            <pc:docMk/>
            <pc:sldMk cId="555781018" sldId="260"/>
            <ac:picMk id="5" creationId="{6480B18E-58D0-4F47-BE5F-840F02DFF02B}"/>
          </ac:picMkLst>
        </pc:picChg>
      </pc:sldChg>
      <pc:sldChg chg="add del replId">
        <pc:chgData name="Colacchio Wesley, Bridget" userId="S::bwesley@luc.edu::04928de8-656b-4fc9-a34a-2e44ba06f3d4" providerId="AD" clId="Web-{8D591606-14C3-4209-80F0-41F42875B6D4}" dt="2020-06-29T17:00:39.343" v="1174"/>
        <pc:sldMkLst>
          <pc:docMk/>
          <pc:sldMk cId="1330654178" sldId="261"/>
        </pc:sldMkLst>
      </pc:sldChg>
      <pc:sldChg chg="addSp delSp modSp add ord replId">
        <pc:chgData name="Colacchio Wesley, Bridget" userId="S::bwesley@luc.edu::04928de8-656b-4fc9-a34a-2e44ba06f3d4" providerId="AD" clId="Web-{8D591606-14C3-4209-80F0-41F42875B6D4}" dt="2020-06-29T17:20:17.451" v="1631" actId="14100"/>
        <pc:sldMkLst>
          <pc:docMk/>
          <pc:sldMk cId="4021490754" sldId="261"/>
        </pc:sldMkLst>
        <pc:spChg chg="mod">
          <ac:chgData name="Colacchio Wesley, Bridget" userId="S::bwesley@luc.edu::04928de8-656b-4fc9-a34a-2e44ba06f3d4" providerId="AD" clId="Web-{8D591606-14C3-4209-80F0-41F42875B6D4}" dt="2020-06-29T17:19:25.091" v="1615"/>
          <ac:spMkLst>
            <pc:docMk/>
            <pc:sldMk cId="4021490754" sldId="261"/>
            <ac:spMk id="2" creationId="{81B7A8E8-E679-409A-922E-A907EE91BE11}"/>
          </ac:spMkLst>
        </pc:spChg>
        <pc:spChg chg="mod ord">
          <ac:chgData name="Colacchio Wesley, Bridget" userId="S::bwesley@luc.edu::04928de8-656b-4fc9-a34a-2e44ba06f3d4" providerId="AD" clId="Web-{8D591606-14C3-4209-80F0-41F42875B6D4}" dt="2020-06-29T17:20:17.451" v="1631" actId="14100"/>
          <ac:spMkLst>
            <pc:docMk/>
            <pc:sldMk cId="4021490754" sldId="261"/>
            <ac:spMk id="3" creationId="{95A47B80-7E6B-4048-8708-642AB3D6BDFB}"/>
          </ac:spMkLst>
        </pc:spChg>
        <pc:spChg chg="del">
          <ac:chgData name="Colacchio Wesley, Bridget" userId="S::bwesley@luc.edu::04928de8-656b-4fc9-a34a-2e44ba06f3d4" providerId="AD" clId="Web-{8D591606-14C3-4209-80F0-41F42875B6D4}" dt="2020-06-29T17:00:48.718" v="1176"/>
          <ac:spMkLst>
            <pc:docMk/>
            <pc:sldMk cId="4021490754" sldId="261"/>
            <ac:spMk id="6" creationId="{141E8F3F-5F75-49FB-8F5D-56A17A45F19B}"/>
          </ac:spMkLst>
        </pc:spChg>
        <pc:spChg chg="del">
          <ac:chgData name="Colacchio Wesley, Bridget" userId="S::bwesley@luc.edu::04928de8-656b-4fc9-a34a-2e44ba06f3d4" providerId="AD" clId="Web-{8D591606-14C3-4209-80F0-41F42875B6D4}" dt="2020-06-29T17:02:57.858" v="1242"/>
          <ac:spMkLst>
            <pc:docMk/>
            <pc:sldMk cId="4021490754" sldId="261"/>
            <ac:spMk id="10" creationId="{D2B783EE-0239-4717-BBEA-8C9EAC61C824}"/>
          </ac:spMkLst>
        </pc:spChg>
        <pc:spChg chg="del">
          <ac:chgData name="Colacchio Wesley, Bridget" userId="S::bwesley@luc.edu::04928de8-656b-4fc9-a34a-2e44ba06f3d4" providerId="AD" clId="Web-{8D591606-14C3-4209-80F0-41F42875B6D4}" dt="2020-06-29T17:02:57.858" v="1242"/>
          <ac:spMkLst>
            <pc:docMk/>
            <pc:sldMk cId="4021490754" sldId="261"/>
            <ac:spMk id="12" creationId="{A7B99495-F43F-4D80-A44F-2CB4764EB90B}"/>
          </ac:spMkLst>
        </pc:spChg>
        <pc:spChg chg="del">
          <ac:chgData name="Colacchio Wesley, Bridget" userId="S::bwesley@luc.edu::04928de8-656b-4fc9-a34a-2e44ba06f3d4" providerId="AD" clId="Web-{8D591606-14C3-4209-80F0-41F42875B6D4}" dt="2020-06-29T17:02:57.858" v="1242"/>
          <ac:spMkLst>
            <pc:docMk/>
            <pc:sldMk cId="4021490754" sldId="261"/>
            <ac:spMk id="14" creationId="{70BEB1E7-2F88-40BC-B73D-42E5B6F80BFC}"/>
          </ac:spMkLst>
        </pc:spChg>
        <pc:spChg chg="add del">
          <ac:chgData name="Colacchio Wesley, Bridget" userId="S::bwesley@luc.edu::04928de8-656b-4fc9-a34a-2e44ba06f3d4" providerId="AD" clId="Web-{8D591606-14C3-4209-80F0-41F42875B6D4}" dt="2020-06-29T17:04:54.952" v="1269"/>
          <ac:spMkLst>
            <pc:docMk/>
            <pc:sldMk cId="4021490754" sldId="261"/>
            <ac:spMk id="19" creationId="{0F6CDC51-8D27-4BF4-AB33-7D5905E80D90}"/>
          </ac:spMkLst>
        </pc:spChg>
        <pc:spChg chg="add del">
          <ac:chgData name="Colacchio Wesley, Bridget" userId="S::bwesley@luc.edu::04928de8-656b-4fc9-a34a-2e44ba06f3d4" providerId="AD" clId="Web-{8D591606-14C3-4209-80F0-41F42875B6D4}" dt="2020-06-29T17:04:54.952" v="1269"/>
          <ac:spMkLst>
            <pc:docMk/>
            <pc:sldMk cId="4021490754" sldId="261"/>
            <ac:spMk id="23" creationId="{DF4CE22F-8463-44F2-BE50-65D9B5035E87}"/>
          </ac:spMkLst>
        </pc:spChg>
        <pc:spChg chg="add del">
          <ac:chgData name="Colacchio Wesley, Bridget" userId="S::bwesley@luc.edu::04928de8-656b-4fc9-a34a-2e44ba06f3d4" providerId="AD" clId="Web-{8D591606-14C3-4209-80F0-41F42875B6D4}" dt="2020-06-29T17:04:54.952" v="1269"/>
          <ac:spMkLst>
            <pc:docMk/>
            <pc:sldMk cId="4021490754" sldId="261"/>
            <ac:spMk id="25" creationId="{3FA1383B-2709-4E36-8FF8-7A737213B4CB}"/>
          </ac:spMkLst>
        </pc:spChg>
        <pc:spChg chg="add del">
          <ac:chgData name="Colacchio Wesley, Bridget" userId="S::bwesley@luc.edu::04928de8-656b-4fc9-a34a-2e44ba06f3d4" providerId="AD" clId="Web-{8D591606-14C3-4209-80F0-41F42875B6D4}" dt="2020-06-29T17:19:25.091" v="1615"/>
          <ac:spMkLst>
            <pc:docMk/>
            <pc:sldMk cId="4021490754" sldId="261"/>
            <ac:spMk id="30" creationId="{C95B82D5-A8BB-45BF-BED8-C7B206892100}"/>
          </ac:spMkLst>
        </pc:spChg>
        <pc:spChg chg="add del">
          <ac:chgData name="Colacchio Wesley, Bridget" userId="S::bwesley@luc.edu::04928de8-656b-4fc9-a34a-2e44ba06f3d4" providerId="AD" clId="Web-{8D591606-14C3-4209-80F0-41F42875B6D4}" dt="2020-06-29T17:19:25.091" v="1615"/>
          <ac:spMkLst>
            <pc:docMk/>
            <pc:sldMk cId="4021490754" sldId="261"/>
            <ac:spMk id="32" creationId="{296C61EC-FBF4-4216-BE67-6C864D30A01C}"/>
          </ac:spMkLst>
        </pc:spChg>
        <pc:spChg chg="add">
          <ac:chgData name="Colacchio Wesley, Bridget" userId="S::bwesley@luc.edu::04928de8-656b-4fc9-a34a-2e44ba06f3d4" providerId="AD" clId="Web-{8D591606-14C3-4209-80F0-41F42875B6D4}" dt="2020-06-29T17:19:25.091" v="1615"/>
          <ac:spMkLst>
            <pc:docMk/>
            <pc:sldMk cId="4021490754" sldId="261"/>
            <ac:spMk id="37" creationId="{B53FC5D6-983B-46C5-B1EE-0D1A2A6F2E53}"/>
          </ac:spMkLst>
        </pc:spChg>
        <pc:spChg chg="add">
          <ac:chgData name="Colacchio Wesley, Bridget" userId="S::bwesley@luc.edu::04928de8-656b-4fc9-a34a-2e44ba06f3d4" providerId="AD" clId="Web-{8D591606-14C3-4209-80F0-41F42875B6D4}" dt="2020-06-29T17:19:25.091" v="1615"/>
          <ac:spMkLst>
            <pc:docMk/>
            <pc:sldMk cId="4021490754" sldId="261"/>
            <ac:spMk id="39" creationId="{6D42FB0C-8A7F-4C02-8A05-81CC895C9098}"/>
          </ac:spMkLst>
        </pc:spChg>
        <pc:spChg chg="add">
          <ac:chgData name="Colacchio Wesley, Bridget" userId="S::bwesley@luc.edu::04928de8-656b-4fc9-a34a-2e44ba06f3d4" providerId="AD" clId="Web-{8D591606-14C3-4209-80F0-41F42875B6D4}" dt="2020-06-29T17:19:25.091" v="1615"/>
          <ac:spMkLst>
            <pc:docMk/>
            <pc:sldMk cId="4021490754" sldId="261"/>
            <ac:spMk id="41" creationId="{5884CB35-DA3F-4B59-859D-EC97437A6DA8}"/>
          </ac:spMkLst>
        </pc:spChg>
        <pc:spChg chg="add">
          <ac:chgData name="Colacchio Wesley, Bridget" userId="S::bwesley@luc.edu::04928de8-656b-4fc9-a34a-2e44ba06f3d4" providerId="AD" clId="Web-{8D591606-14C3-4209-80F0-41F42875B6D4}" dt="2020-06-29T17:19:25.091" v="1615"/>
          <ac:spMkLst>
            <pc:docMk/>
            <pc:sldMk cId="4021490754" sldId="261"/>
            <ac:spMk id="43" creationId="{CD463199-883F-44A5-8267-E52DBE8B0E28}"/>
          </ac:spMkLst>
        </pc:spChg>
        <pc:spChg chg="add">
          <ac:chgData name="Colacchio Wesley, Bridget" userId="S::bwesley@luc.edu::04928de8-656b-4fc9-a34a-2e44ba06f3d4" providerId="AD" clId="Web-{8D591606-14C3-4209-80F0-41F42875B6D4}" dt="2020-06-29T17:19:25.091" v="1615"/>
          <ac:spMkLst>
            <pc:docMk/>
            <pc:sldMk cId="4021490754" sldId="261"/>
            <ac:spMk id="45" creationId="{2A058240-2147-45E0-AEDC-7842EF6C324B}"/>
          </ac:spMkLst>
        </pc:spChg>
        <pc:spChg chg="add">
          <ac:chgData name="Colacchio Wesley, Bridget" userId="S::bwesley@luc.edu::04928de8-656b-4fc9-a34a-2e44ba06f3d4" providerId="AD" clId="Web-{8D591606-14C3-4209-80F0-41F42875B6D4}" dt="2020-06-29T17:19:25.091" v="1615"/>
          <ac:spMkLst>
            <pc:docMk/>
            <pc:sldMk cId="4021490754" sldId="261"/>
            <ac:spMk id="47" creationId="{134620E6-82E6-47DD-80A8-77EACC635F4D}"/>
          </ac:spMkLst>
        </pc:spChg>
        <pc:picChg chg="mod">
          <ac:chgData name="Colacchio Wesley, Bridget" userId="S::bwesley@luc.edu::04928de8-656b-4fc9-a34a-2e44ba06f3d4" providerId="AD" clId="Web-{8D591606-14C3-4209-80F0-41F42875B6D4}" dt="2020-06-29T17:19:37.982" v="1616" actId="1076"/>
          <ac:picMkLst>
            <pc:docMk/>
            <pc:sldMk cId="4021490754" sldId="261"/>
            <ac:picMk id="4" creationId="{95E7370F-6852-49A2-88FC-E3F99511B29F}"/>
          </ac:picMkLst>
        </pc:picChg>
        <pc:picChg chg="mod ord">
          <ac:chgData name="Colacchio Wesley, Bridget" userId="S::bwesley@luc.edu::04928de8-656b-4fc9-a34a-2e44ba06f3d4" providerId="AD" clId="Web-{8D591606-14C3-4209-80F0-41F42875B6D4}" dt="2020-06-29T17:19:51.810" v="1619" actId="1076"/>
          <ac:picMkLst>
            <pc:docMk/>
            <pc:sldMk cId="4021490754" sldId="261"/>
            <ac:picMk id="5" creationId="{6480B18E-58D0-4F47-BE5F-840F02DFF02B}"/>
          </ac:picMkLst>
        </pc:picChg>
        <pc:picChg chg="add del">
          <ac:chgData name="Colacchio Wesley, Bridget" userId="S::bwesley@luc.edu::04928de8-656b-4fc9-a34a-2e44ba06f3d4" providerId="AD" clId="Web-{8D591606-14C3-4209-80F0-41F42875B6D4}" dt="2020-06-29T17:04:54.952" v="1269"/>
          <ac:picMkLst>
            <pc:docMk/>
            <pc:sldMk cId="4021490754" sldId="261"/>
            <ac:picMk id="21" creationId="{24FB90F3-DFB9-42D4-B851-120249962A25}"/>
          </ac:picMkLst>
        </pc:picChg>
      </pc:sldChg>
      <pc:sldChg chg="modSp add ord replId">
        <pc:chgData name="Colacchio Wesley, Bridget" userId="S::bwesley@luc.edu::04928de8-656b-4fc9-a34a-2e44ba06f3d4" providerId="AD" clId="Web-{8D591606-14C3-4209-80F0-41F42875B6D4}" dt="2020-06-29T17:09:18.248" v="1370" actId="20577"/>
        <pc:sldMkLst>
          <pc:docMk/>
          <pc:sldMk cId="2917697166" sldId="262"/>
        </pc:sldMkLst>
        <pc:spChg chg="mod">
          <ac:chgData name="Colacchio Wesley, Bridget" userId="S::bwesley@luc.edu::04928de8-656b-4fc9-a34a-2e44ba06f3d4" providerId="AD" clId="Web-{8D591606-14C3-4209-80F0-41F42875B6D4}" dt="2020-06-29T17:05:29.092" v="1287" actId="20577"/>
          <ac:spMkLst>
            <pc:docMk/>
            <pc:sldMk cId="2917697166" sldId="262"/>
            <ac:spMk id="2" creationId="{3ADE8A34-DE63-44A6-962E-E0070C51B9C3}"/>
          </ac:spMkLst>
        </pc:spChg>
        <pc:spChg chg="mod">
          <ac:chgData name="Colacchio Wesley, Bridget" userId="S::bwesley@luc.edu::04928de8-656b-4fc9-a34a-2e44ba06f3d4" providerId="AD" clId="Web-{8D591606-14C3-4209-80F0-41F42875B6D4}" dt="2020-06-29T17:09:18.248" v="1370" actId="20577"/>
          <ac:spMkLst>
            <pc:docMk/>
            <pc:sldMk cId="2917697166" sldId="262"/>
            <ac:spMk id="3" creationId="{0E9B3611-A9AD-4B67-988C-D935085638CA}"/>
          </ac:spMkLst>
        </pc:spChg>
      </pc:sldChg>
      <pc:sldChg chg="addSp delSp modSp new mod setBg">
        <pc:chgData name="Colacchio Wesley, Bridget" userId="S::bwesley@luc.edu::04928de8-656b-4fc9-a34a-2e44ba06f3d4" providerId="AD" clId="Web-{8D591606-14C3-4209-80F0-41F42875B6D4}" dt="2020-06-29T17:22:28.138" v="1674" actId="20577"/>
        <pc:sldMkLst>
          <pc:docMk/>
          <pc:sldMk cId="3099246357" sldId="263"/>
        </pc:sldMkLst>
        <pc:spChg chg="mod">
          <ac:chgData name="Colacchio Wesley, Bridget" userId="S::bwesley@luc.edu::04928de8-656b-4fc9-a34a-2e44ba06f3d4" providerId="AD" clId="Web-{8D591606-14C3-4209-80F0-41F42875B6D4}" dt="2020-06-29T17:22:28.138" v="1674" actId="20577"/>
          <ac:spMkLst>
            <pc:docMk/>
            <pc:sldMk cId="3099246357" sldId="263"/>
            <ac:spMk id="2" creationId="{5915D171-278A-47A4-8383-469969331F7F}"/>
          </ac:spMkLst>
        </pc:spChg>
        <pc:spChg chg="mod ord">
          <ac:chgData name="Colacchio Wesley, Bridget" userId="S::bwesley@luc.edu::04928de8-656b-4fc9-a34a-2e44ba06f3d4" providerId="AD" clId="Web-{8D591606-14C3-4209-80F0-41F42875B6D4}" dt="2020-06-29T17:21:50.748" v="1656" actId="14100"/>
          <ac:spMkLst>
            <pc:docMk/>
            <pc:sldMk cId="3099246357" sldId="263"/>
            <ac:spMk id="3" creationId="{002A0A66-BC2E-43BD-BF03-C1857ED12FA8}"/>
          </ac:spMkLst>
        </pc:spChg>
        <pc:spChg chg="add">
          <ac:chgData name="Colacchio Wesley, Bridget" userId="S::bwesley@luc.edu::04928de8-656b-4fc9-a34a-2e44ba06f3d4" providerId="AD" clId="Web-{8D591606-14C3-4209-80F0-41F42875B6D4}" dt="2020-06-29T17:17:59.420" v="1613"/>
          <ac:spMkLst>
            <pc:docMk/>
            <pc:sldMk cId="3099246357" sldId="263"/>
            <ac:spMk id="6" creationId="{577D1452-F0B7-431E-9A24-D3F7103D8510}"/>
          </ac:spMkLst>
        </pc:spChg>
        <pc:spChg chg="add">
          <ac:chgData name="Colacchio Wesley, Bridget" userId="S::bwesley@luc.edu::04928de8-656b-4fc9-a34a-2e44ba06f3d4" providerId="AD" clId="Web-{8D591606-14C3-4209-80F0-41F42875B6D4}" dt="2020-06-29T17:17:59.420" v="1613"/>
          <ac:spMkLst>
            <pc:docMk/>
            <pc:sldMk cId="3099246357" sldId="263"/>
            <ac:spMk id="7" creationId="{A660F4F9-5DF5-4F15-BE6A-CD8648BB1148}"/>
          </ac:spMkLst>
        </pc:spChg>
        <pc:spChg chg="add del">
          <ac:chgData name="Colacchio Wesley, Bridget" userId="S::bwesley@luc.edu::04928de8-656b-4fc9-a34a-2e44ba06f3d4" providerId="AD" clId="Web-{8D591606-14C3-4209-80F0-41F42875B6D4}" dt="2020-06-29T17:17:59.404" v="1612"/>
          <ac:spMkLst>
            <pc:docMk/>
            <pc:sldMk cId="3099246357" sldId="263"/>
            <ac:spMk id="9" creationId="{8E20FA99-AAAC-4AF3-9FAE-707420324F1C}"/>
          </ac:spMkLst>
        </pc:spChg>
        <pc:spChg chg="add del">
          <ac:chgData name="Colacchio Wesley, Bridget" userId="S::bwesley@luc.edu::04928de8-656b-4fc9-a34a-2e44ba06f3d4" providerId="AD" clId="Web-{8D591606-14C3-4209-80F0-41F42875B6D4}" dt="2020-06-29T17:17:59.404" v="1612"/>
          <ac:spMkLst>
            <pc:docMk/>
            <pc:sldMk cId="3099246357" sldId="263"/>
            <ac:spMk id="11" creationId="{9573BE85-6043-4C3A-A7DD-483A0A5FB740}"/>
          </ac:spMkLst>
        </pc:spChg>
        <pc:picChg chg="add mod modCrop">
          <ac:chgData name="Colacchio Wesley, Bridget" userId="S::bwesley@luc.edu::04928de8-656b-4fc9-a34a-2e44ba06f3d4" providerId="AD" clId="Web-{8D591606-14C3-4209-80F0-41F42875B6D4}" dt="2020-06-29T17:17:59.420" v="1613"/>
          <ac:picMkLst>
            <pc:docMk/>
            <pc:sldMk cId="3099246357" sldId="263"/>
            <ac:picMk id="4" creationId="{B91DBFB9-87D7-48B0-970F-A55B024296D2}"/>
          </ac:picMkLst>
        </pc:picChg>
      </pc:sldChg>
      <pc:sldChg chg="addSp modSp new mod setBg">
        <pc:chgData name="Colacchio Wesley, Bridget" userId="S::bwesley@luc.edu::04928de8-656b-4fc9-a34a-2e44ba06f3d4" providerId="AD" clId="Web-{8D591606-14C3-4209-80F0-41F42875B6D4}" dt="2020-06-29T17:26:17.497" v="1813" actId="20577"/>
        <pc:sldMkLst>
          <pc:docMk/>
          <pc:sldMk cId="2522049291" sldId="264"/>
        </pc:sldMkLst>
        <pc:spChg chg="mod">
          <ac:chgData name="Colacchio Wesley, Bridget" userId="S::bwesley@luc.edu::04928de8-656b-4fc9-a34a-2e44ba06f3d4" providerId="AD" clId="Web-{8D591606-14C3-4209-80F0-41F42875B6D4}" dt="2020-06-29T17:25:10.466" v="1791"/>
          <ac:spMkLst>
            <pc:docMk/>
            <pc:sldMk cId="2522049291" sldId="264"/>
            <ac:spMk id="2" creationId="{9F874B6A-A7F6-4E75-B3CF-C6570D9095F0}"/>
          </ac:spMkLst>
        </pc:spChg>
        <pc:spChg chg="mod">
          <ac:chgData name="Colacchio Wesley, Bridget" userId="S::bwesley@luc.edu::04928de8-656b-4fc9-a34a-2e44ba06f3d4" providerId="AD" clId="Web-{8D591606-14C3-4209-80F0-41F42875B6D4}" dt="2020-06-29T17:26:17.497" v="1813" actId="20577"/>
          <ac:spMkLst>
            <pc:docMk/>
            <pc:sldMk cId="2522049291" sldId="264"/>
            <ac:spMk id="3" creationId="{2046039F-451C-4E04-8CA1-E59ADBD962A7}"/>
          </ac:spMkLst>
        </pc:spChg>
        <pc:spChg chg="add">
          <ac:chgData name="Colacchio Wesley, Bridget" userId="S::bwesley@luc.edu::04928de8-656b-4fc9-a34a-2e44ba06f3d4" providerId="AD" clId="Web-{8D591606-14C3-4209-80F0-41F42875B6D4}" dt="2020-06-29T17:25:10.466" v="1791"/>
          <ac:spMkLst>
            <pc:docMk/>
            <pc:sldMk cId="2522049291" sldId="264"/>
            <ac:spMk id="8" creationId="{907EF6B7-1338-4443-8C46-6A318D952DFD}"/>
          </ac:spMkLst>
        </pc:spChg>
        <pc:spChg chg="add">
          <ac:chgData name="Colacchio Wesley, Bridget" userId="S::bwesley@luc.edu::04928de8-656b-4fc9-a34a-2e44ba06f3d4" providerId="AD" clId="Web-{8D591606-14C3-4209-80F0-41F42875B6D4}" dt="2020-06-29T17:25:10.466" v="1791"/>
          <ac:spMkLst>
            <pc:docMk/>
            <pc:sldMk cId="2522049291" sldId="264"/>
            <ac:spMk id="10" creationId="{DAAE4CDD-124C-4DCF-9584-B6033B545DD5}"/>
          </ac:spMkLst>
        </pc:spChg>
        <pc:spChg chg="add">
          <ac:chgData name="Colacchio Wesley, Bridget" userId="S::bwesley@luc.edu::04928de8-656b-4fc9-a34a-2e44ba06f3d4" providerId="AD" clId="Web-{8D591606-14C3-4209-80F0-41F42875B6D4}" dt="2020-06-29T17:25:10.466" v="1791"/>
          <ac:spMkLst>
            <pc:docMk/>
            <pc:sldMk cId="2522049291" sldId="264"/>
            <ac:spMk id="12" creationId="{081E4A58-353D-44AE-B2FC-2A74E2E400F7}"/>
          </ac:spMkLst>
        </pc:spChg>
      </pc:sldChg>
      <pc:sldChg chg="modSp new">
        <pc:chgData name="Colacchio Wesley, Bridget" userId="S::bwesley@luc.edu::04928de8-656b-4fc9-a34a-2e44ba06f3d4" providerId="AD" clId="Web-{8D591606-14C3-4209-80F0-41F42875B6D4}" dt="2020-06-29T17:32:58.106" v="2143" actId="14100"/>
        <pc:sldMkLst>
          <pc:docMk/>
          <pc:sldMk cId="569016563" sldId="265"/>
        </pc:sldMkLst>
        <pc:spChg chg="mod">
          <ac:chgData name="Colacchio Wesley, Bridget" userId="S::bwesley@luc.edu::04928de8-656b-4fc9-a34a-2e44ba06f3d4" providerId="AD" clId="Web-{8D591606-14C3-4209-80F0-41F42875B6D4}" dt="2020-06-29T17:32:51.981" v="2141" actId="1076"/>
          <ac:spMkLst>
            <pc:docMk/>
            <pc:sldMk cId="569016563" sldId="265"/>
            <ac:spMk id="2" creationId="{E9FCC977-8A6F-4130-ACA2-590CF101C794}"/>
          </ac:spMkLst>
        </pc:spChg>
        <pc:spChg chg="mod">
          <ac:chgData name="Colacchio Wesley, Bridget" userId="S::bwesley@luc.edu::04928de8-656b-4fc9-a34a-2e44ba06f3d4" providerId="AD" clId="Web-{8D591606-14C3-4209-80F0-41F42875B6D4}" dt="2020-06-29T17:32:58.106" v="2143" actId="14100"/>
          <ac:spMkLst>
            <pc:docMk/>
            <pc:sldMk cId="569016563" sldId="265"/>
            <ac:spMk id="3" creationId="{453EEB13-F118-436C-92F5-008068A4E3FF}"/>
          </ac:spMkLst>
        </pc:spChg>
      </pc:sldChg>
      <pc:sldChg chg="addSp delSp modSp add replId">
        <pc:chgData name="Colacchio Wesley, Bridget" userId="S::bwesley@luc.edu::04928de8-656b-4fc9-a34a-2e44ba06f3d4" providerId="AD" clId="Web-{8D591606-14C3-4209-80F0-41F42875B6D4}" dt="2020-06-29T17:55:04.808" v="2236" actId="20577"/>
        <pc:sldMkLst>
          <pc:docMk/>
          <pc:sldMk cId="270275108" sldId="266"/>
        </pc:sldMkLst>
        <pc:spChg chg="mod">
          <ac:chgData name="Colacchio Wesley, Bridget" userId="S::bwesley@luc.edu::04928de8-656b-4fc9-a34a-2e44ba06f3d4" providerId="AD" clId="Web-{8D591606-14C3-4209-80F0-41F42875B6D4}" dt="2020-06-29T17:40:32.872" v="2199"/>
          <ac:spMkLst>
            <pc:docMk/>
            <pc:sldMk cId="270275108" sldId="266"/>
            <ac:spMk id="2" creationId="{81B7A8E8-E679-409A-922E-A907EE91BE11}"/>
          </ac:spMkLst>
        </pc:spChg>
        <pc:spChg chg="mod">
          <ac:chgData name="Colacchio Wesley, Bridget" userId="S::bwesley@luc.edu::04928de8-656b-4fc9-a34a-2e44ba06f3d4" providerId="AD" clId="Web-{8D591606-14C3-4209-80F0-41F42875B6D4}" dt="2020-06-29T17:55:04.808" v="2236" actId="20577"/>
          <ac:spMkLst>
            <pc:docMk/>
            <pc:sldMk cId="270275108" sldId="266"/>
            <ac:spMk id="6" creationId="{141E8F3F-5F75-49FB-8F5D-56A17A45F19B}"/>
          </ac:spMkLst>
        </pc:spChg>
        <pc:spChg chg="del">
          <ac:chgData name="Colacchio Wesley, Bridget" userId="S::bwesley@luc.edu::04928de8-656b-4fc9-a34a-2e44ba06f3d4" providerId="AD" clId="Web-{8D591606-14C3-4209-80F0-41F42875B6D4}" dt="2020-06-29T17:40:32.872" v="2199"/>
          <ac:spMkLst>
            <pc:docMk/>
            <pc:sldMk cId="270275108" sldId="266"/>
            <ac:spMk id="26" creationId="{B53FC5D6-983B-46C5-B1EE-0D1A2A6F2E53}"/>
          </ac:spMkLst>
        </pc:spChg>
        <pc:spChg chg="del">
          <ac:chgData name="Colacchio Wesley, Bridget" userId="S::bwesley@luc.edu::04928de8-656b-4fc9-a34a-2e44ba06f3d4" providerId="AD" clId="Web-{8D591606-14C3-4209-80F0-41F42875B6D4}" dt="2020-06-29T17:40:32.872" v="2199"/>
          <ac:spMkLst>
            <pc:docMk/>
            <pc:sldMk cId="270275108" sldId="266"/>
            <ac:spMk id="28" creationId="{6D42FB0C-8A7F-4C02-8A05-81CC895C9098}"/>
          </ac:spMkLst>
        </pc:spChg>
        <pc:spChg chg="del">
          <ac:chgData name="Colacchio Wesley, Bridget" userId="S::bwesley@luc.edu::04928de8-656b-4fc9-a34a-2e44ba06f3d4" providerId="AD" clId="Web-{8D591606-14C3-4209-80F0-41F42875B6D4}" dt="2020-06-29T17:40:32.872" v="2199"/>
          <ac:spMkLst>
            <pc:docMk/>
            <pc:sldMk cId="270275108" sldId="266"/>
            <ac:spMk id="30" creationId="{5884CB35-DA3F-4B59-859D-EC97437A6DA8}"/>
          </ac:spMkLst>
        </pc:spChg>
        <pc:spChg chg="del">
          <ac:chgData name="Colacchio Wesley, Bridget" userId="S::bwesley@luc.edu::04928de8-656b-4fc9-a34a-2e44ba06f3d4" providerId="AD" clId="Web-{8D591606-14C3-4209-80F0-41F42875B6D4}" dt="2020-06-29T17:40:32.872" v="2199"/>
          <ac:spMkLst>
            <pc:docMk/>
            <pc:sldMk cId="270275108" sldId="266"/>
            <ac:spMk id="32" creationId="{CD463199-883F-44A5-8267-E52DBE8B0E28}"/>
          </ac:spMkLst>
        </pc:spChg>
        <pc:spChg chg="del">
          <ac:chgData name="Colacchio Wesley, Bridget" userId="S::bwesley@luc.edu::04928de8-656b-4fc9-a34a-2e44ba06f3d4" providerId="AD" clId="Web-{8D591606-14C3-4209-80F0-41F42875B6D4}" dt="2020-06-29T17:40:32.872" v="2199"/>
          <ac:spMkLst>
            <pc:docMk/>
            <pc:sldMk cId="270275108" sldId="266"/>
            <ac:spMk id="34" creationId="{2A058240-2147-45E0-AEDC-7842EF6C324B}"/>
          </ac:spMkLst>
        </pc:spChg>
        <pc:spChg chg="del">
          <ac:chgData name="Colacchio Wesley, Bridget" userId="S::bwesley@luc.edu::04928de8-656b-4fc9-a34a-2e44ba06f3d4" providerId="AD" clId="Web-{8D591606-14C3-4209-80F0-41F42875B6D4}" dt="2020-06-29T17:40:32.872" v="2199"/>
          <ac:spMkLst>
            <pc:docMk/>
            <pc:sldMk cId="270275108" sldId="266"/>
            <ac:spMk id="36" creationId="{134620E6-82E6-47DD-80A8-77EACC635F4D}"/>
          </ac:spMkLst>
        </pc:spChg>
        <pc:spChg chg="add">
          <ac:chgData name="Colacchio Wesley, Bridget" userId="S::bwesley@luc.edu::04928de8-656b-4fc9-a34a-2e44ba06f3d4" providerId="AD" clId="Web-{8D591606-14C3-4209-80F0-41F42875B6D4}" dt="2020-06-29T17:40:32.872" v="2199"/>
          <ac:spMkLst>
            <pc:docMk/>
            <pc:sldMk cId="270275108" sldId="266"/>
            <ac:spMk id="41" creationId="{D2B783EE-0239-4717-BBEA-8C9EAC61C824}"/>
          </ac:spMkLst>
        </pc:spChg>
        <pc:spChg chg="add">
          <ac:chgData name="Colacchio Wesley, Bridget" userId="S::bwesley@luc.edu::04928de8-656b-4fc9-a34a-2e44ba06f3d4" providerId="AD" clId="Web-{8D591606-14C3-4209-80F0-41F42875B6D4}" dt="2020-06-29T17:40:32.872" v="2199"/>
          <ac:spMkLst>
            <pc:docMk/>
            <pc:sldMk cId="270275108" sldId="266"/>
            <ac:spMk id="43" creationId="{A7B99495-F43F-4D80-A44F-2CB4764EB90B}"/>
          </ac:spMkLst>
        </pc:spChg>
        <pc:spChg chg="add">
          <ac:chgData name="Colacchio Wesley, Bridget" userId="S::bwesley@luc.edu::04928de8-656b-4fc9-a34a-2e44ba06f3d4" providerId="AD" clId="Web-{8D591606-14C3-4209-80F0-41F42875B6D4}" dt="2020-06-29T17:40:32.872" v="2199"/>
          <ac:spMkLst>
            <pc:docMk/>
            <pc:sldMk cId="270275108" sldId="266"/>
            <ac:spMk id="45" creationId="{70BEB1E7-2F88-40BC-B73D-42E5B6F80BFC}"/>
          </ac:spMkLst>
        </pc:spChg>
        <pc:picChg chg="mod">
          <ac:chgData name="Colacchio Wesley, Bridget" userId="S::bwesley@luc.edu::04928de8-656b-4fc9-a34a-2e44ba06f3d4" providerId="AD" clId="Web-{8D591606-14C3-4209-80F0-41F42875B6D4}" dt="2020-06-29T17:40:32.872" v="2199"/>
          <ac:picMkLst>
            <pc:docMk/>
            <pc:sldMk cId="270275108" sldId="266"/>
            <ac:picMk id="4" creationId="{95E7370F-6852-49A2-88FC-E3F99511B29F}"/>
          </ac:picMkLst>
        </pc:picChg>
        <pc:picChg chg="mod">
          <ac:chgData name="Colacchio Wesley, Bridget" userId="S::bwesley@luc.edu::04928de8-656b-4fc9-a34a-2e44ba06f3d4" providerId="AD" clId="Web-{8D591606-14C3-4209-80F0-41F42875B6D4}" dt="2020-06-29T17:40:32.872" v="2199"/>
          <ac:picMkLst>
            <pc:docMk/>
            <pc:sldMk cId="270275108" sldId="266"/>
            <ac:picMk id="5" creationId="{6480B18E-58D0-4F47-BE5F-840F02DFF02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33DD3-ECA1-4E92-8D24-185DE778095D}" type="datetimeFigureOut">
              <a:rPr lang="en-US"/>
              <a:t>6/30/2020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04432-29A6-4C3C-996C-DF8BE9F3DD5E}" type="slidenum">
              <a:rPr lang="en-US"/>
              <a:t>‹#›</a:t>
            </a:fld>
            <a:endParaRPr lang="en-US"/>
          </a:p>
        </p:txBody>
      </p:sp>
    </p:spTree>
    <p:extLst>
      <p:ext uri="{BB962C8B-B14F-4D97-AF65-F5344CB8AC3E}">
        <p14:creationId xmlns:p14="http://schemas.microsoft.com/office/powerpoint/2010/main" val="1721712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about the series:</a:t>
            </a:r>
            <a:endParaRPr lang="en-US"/>
          </a:p>
          <a:p>
            <a:r>
              <a:rPr lang="en-US">
                <a:cs typeface="Calibri"/>
              </a:rPr>
              <a:t>Start with ourselves and our </a:t>
            </a:r>
            <a:r>
              <a:rPr lang="en-US" dirty="0">
                <a:cs typeface="Calibri"/>
              </a:rPr>
              <a:t>experience</a:t>
            </a:r>
            <a:endParaRPr lang="en-US"/>
          </a:p>
          <a:p>
            <a:r>
              <a:rPr lang="en-US">
                <a:cs typeface="Calibri"/>
              </a:rPr>
              <a:t>Ready ourselves to learn something new</a:t>
            </a:r>
            <a:endParaRPr lang="en-US" dirty="0">
              <a:cs typeface="Calibri"/>
            </a:endParaRPr>
          </a:p>
          <a:p>
            <a:endParaRPr lang="en-US" dirty="0">
              <a:cs typeface="Calibri"/>
            </a:endParaRPr>
          </a:p>
          <a:p>
            <a:r>
              <a:rPr lang="en-US">
                <a:cs typeface="Calibri"/>
              </a:rPr>
              <a:t>No quick fix to racism! Cultivating the practice of reflection and action to create a more anti-racism classroom</a:t>
            </a:r>
            <a:endParaRPr lang="en-US" dirty="0">
              <a:cs typeface="Calibri"/>
            </a:endParaRPr>
          </a:p>
          <a:p>
            <a:r>
              <a:rPr lang="en-US" dirty="0">
                <a:cs typeface="Calibri"/>
              </a:rPr>
              <a:t> </a:t>
            </a:r>
          </a:p>
          <a:p>
            <a:r>
              <a:rPr lang="en-US">
                <a:cs typeface="Calibri"/>
              </a:rPr>
              <a:t>This will be imperfect, this is not an answer to all of your questions</a:t>
            </a:r>
          </a:p>
          <a:p>
            <a:r>
              <a:rPr lang="en-US">
                <a:cs typeface="Calibri"/>
              </a:rPr>
              <a:t>This is a start to the work we all need to do personally and in our teaching ans scholarship</a:t>
            </a:r>
            <a:endParaRPr lang="en-US" dirty="0">
              <a:cs typeface="Calibri"/>
            </a:endParaRPr>
          </a:p>
        </p:txBody>
      </p:sp>
      <p:sp>
        <p:nvSpPr>
          <p:cNvPr id="4" name="Slide Number Placeholder 3"/>
          <p:cNvSpPr>
            <a:spLocks noGrp="1"/>
          </p:cNvSpPr>
          <p:nvPr>
            <p:ph type="sldNum" sz="quarter" idx="5"/>
          </p:nvPr>
        </p:nvSpPr>
        <p:spPr/>
        <p:txBody>
          <a:bodyPr/>
          <a:lstStyle/>
          <a:p>
            <a:fld id="{20104432-29A6-4C3C-996C-DF8BE9F3DD5E}" type="slidenum">
              <a:rPr lang="en-US"/>
              <a:t>4</a:t>
            </a:fld>
            <a:endParaRPr lang="en-US"/>
          </a:p>
        </p:txBody>
      </p:sp>
    </p:spTree>
    <p:extLst>
      <p:ext uri="{BB962C8B-B14F-4D97-AF65-F5344CB8AC3E}">
        <p14:creationId xmlns:p14="http://schemas.microsoft.com/office/powerpoint/2010/main" val="55609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Remind facilitators what </a:t>
            </a:r>
            <a:r>
              <a:rPr lang="en-US" dirty="0" err="1">
                <a:cs typeface="Calibri"/>
              </a:rPr>
              <a:t>tod</a:t>
            </a:r>
            <a:r>
              <a:rPr lang="en-US" dirty="0">
                <a:cs typeface="Calibri"/>
              </a:rPr>
              <a:t> do.... </a:t>
            </a:r>
          </a:p>
        </p:txBody>
      </p:sp>
      <p:sp>
        <p:nvSpPr>
          <p:cNvPr id="4" name="Slide Number Placeholder 3"/>
          <p:cNvSpPr>
            <a:spLocks noGrp="1"/>
          </p:cNvSpPr>
          <p:nvPr>
            <p:ph type="sldNum" sz="quarter" idx="5"/>
          </p:nvPr>
        </p:nvSpPr>
        <p:spPr/>
        <p:txBody>
          <a:bodyPr/>
          <a:lstStyle/>
          <a:p>
            <a:fld id="{20104432-29A6-4C3C-996C-DF8BE9F3DD5E}" type="slidenum">
              <a:rPr lang="en-US"/>
              <a:t>10</a:t>
            </a:fld>
            <a:endParaRPr lang="en-US"/>
          </a:p>
        </p:txBody>
      </p:sp>
    </p:spTree>
    <p:extLst>
      <p:ext uri="{BB962C8B-B14F-4D97-AF65-F5344CB8AC3E}">
        <p14:creationId xmlns:p14="http://schemas.microsoft.com/office/powerpoint/2010/main" val="427429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food&#10;&#10;Description automatically generated">
            <a:extLst>
              <a:ext uri="{FF2B5EF4-FFF2-40B4-BE49-F238E27FC236}">
                <a16:creationId xmlns:a16="http://schemas.microsoft.com/office/drawing/2014/main" id="{F36D5352-38F0-46FA-9B91-C1658F815707}"/>
              </a:ext>
            </a:extLst>
          </p:cNvPr>
          <p:cNvPicPr>
            <a:picLocks noChangeAspect="1"/>
          </p:cNvPicPr>
          <p:nvPr/>
        </p:nvPicPr>
        <p:blipFill rotWithShape="1">
          <a:blip r:embed="rId2"/>
          <a:srcRect l="13008" r="12803" b="2"/>
          <a:stretch/>
        </p:blipFill>
        <p:spPr>
          <a:xfrm>
            <a:off x="8898605" y="3599709"/>
            <a:ext cx="2559888" cy="2532810"/>
          </a:xfrm>
          <a:prstGeom prst="rect">
            <a:avLst/>
          </a:prstGeom>
        </p:spPr>
      </p:pic>
      <p:sp>
        <p:nvSpPr>
          <p:cNvPr id="2" name="Title 1"/>
          <p:cNvSpPr>
            <a:spLocks noGrp="1"/>
          </p:cNvSpPr>
          <p:nvPr>
            <p:ph type="ctrTitle"/>
          </p:nvPr>
        </p:nvSpPr>
        <p:spPr>
          <a:xfrm>
            <a:off x="1113810" y="3144418"/>
            <a:ext cx="7817579" cy="2373223"/>
          </a:xfrm>
        </p:spPr>
        <p:txBody>
          <a:bodyPr anchor="t">
            <a:normAutofit/>
          </a:bodyPr>
          <a:lstStyle/>
          <a:p>
            <a:pPr algn="l"/>
            <a:r>
              <a:rPr lang="en-US" sz="5400">
                <a:cs typeface="Calibri Light"/>
              </a:rPr>
              <a:t>Anti-Racist Pedagogy Series</a:t>
            </a:r>
            <a:br>
              <a:rPr lang="en-US" sz="5400" dirty="0">
                <a:cs typeface="Calibri Light"/>
              </a:rPr>
            </a:br>
            <a:r>
              <a:rPr lang="en-US" sz="5400">
                <a:cs typeface="Calibri Light"/>
              </a:rPr>
              <a:t>Opening Discussion Circle</a:t>
            </a:r>
          </a:p>
        </p:txBody>
      </p:sp>
      <p:sp>
        <p:nvSpPr>
          <p:cNvPr id="3" name="Subtitle 2"/>
          <p:cNvSpPr>
            <a:spLocks noGrp="1"/>
          </p:cNvSpPr>
          <p:nvPr>
            <p:ph type="subTitle" idx="1"/>
          </p:nvPr>
        </p:nvSpPr>
        <p:spPr>
          <a:xfrm>
            <a:off x="1113809" y="1122362"/>
            <a:ext cx="4956483" cy="1709849"/>
          </a:xfrm>
        </p:spPr>
        <p:txBody>
          <a:bodyPr vert="horz" lIns="91440" tIns="45720" rIns="91440" bIns="45720" rtlCol="0" anchor="b">
            <a:normAutofit/>
          </a:bodyPr>
          <a:lstStyle/>
          <a:p>
            <a:pPr algn="l"/>
            <a:endParaRPr lang="en-US" dirty="0">
              <a:cs typeface="Calibri"/>
            </a:endParaRPr>
          </a:p>
          <a:p>
            <a:pPr algn="l"/>
            <a:r>
              <a:rPr lang="en-US">
                <a:cs typeface="Calibri"/>
              </a:rPr>
              <a:t>June 30, 2020</a:t>
            </a:r>
            <a:endParaRPr lang="en-US" dirty="0">
              <a:cs typeface="Calibri"/>
            </a:endParaRPr>
          </a:p>
          <a:p>
            <a:pPr algn="l"/>
            <a:r>
              <a:rPr lang="en-US">
                <a:cs typeface="Calibri"/>
              </a:rPr>
              <a:t>Faculty Center for Ignatian Pedagogy</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67FAC-FDA7-4706-BA83-96BE3C62C817}"/>
              </a:ext>
            </a:extLst>
          </p:cNvPr>
          <p:cNvSpPr>
            <a:spLocks noGrp="1"/>
          </p:cNvSpPr>
          <p:nvPr>
            <p:ph type="title"/>
          </p:nvPr>
        </p:nvSpPr>
        <p:spPr/>
        <p:txBody>
          <a:bodyPr/>
          <a:lstStyle/>
          <a:p>
            <a:r>
              <a:rPr lang="en-US" dirty="0">
                <a:cs typeface="Calibri Light"/>
              </a:rPr>
              <a:t>Opening Reading</a:t>
            </a:r>
            <a:endParaRPr lang="en-US" dirty="0"/>
          </a:p>
        </p:txBody>
      </p:sp>
      <p:sp>
        <p:nvSpPr>
          <p:cNvPr id="3" name="Content Placeholder 2">
            <a:extLst>
              <a:ext uri="{FF2B5EF4-FFF2-40B4-BE49-F238E27FC236}">
                <a16:creationId xmlns:a16="http://schemas.microsoft.com/office/drawing/2014/main" id="{8B1E23CE-B4CE-446B-8808-27E81B3CC285}"/>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ea typeface="+mn-lt"/>
                <a:cs typeface="+mn-lt"/>
              </a:rPr>
              <a:t>"We need one another when we mourn and would be comforted… when we are in trouble and afraid… when we despair, in temptation, and need to be recalled to our best selves again.</a:t>
            </a:r>
          </a:p>
          <a:p>
            <a:pPr marL="0" indent="0">
              <a:buNone/>
            </a:pPr>
            <a:r>
              <a:rPr lang="en-US" dirty="0">
                <a:ea typeface="+mn-lt"/>
                <a:cs typeface="+mn-lt"/>
              </a:rPr>
              <a:t>We need one another when we would accomplish some great purpose, and cannot do it alone… in the hour of our successes, when we look for someone to share our triumphs [and] in the hour of our defeat when with encouragement we might endure and stand again.</a:t>
            </a:r>
          </a:p>
          <a:p>
            <a:pPr marL="0" indent="0">
              <a:buNone/>
            </a:pPr>
            <a:r>
              <a:rPr lang="en-US" dirty="0">
                <a:ea typeface="+mn-lt"/>
                <a:cs typeface="+mn-lt"/>
              </a:rPr>
              <a:t>We need one another when we come to die, and would have gentle hands prepare us for the journey.  All our lives we are in need, and others are in need of us."</a:t>
            </a:r>
            <a:endParaRPr lang="en-US" dirty="0">
              <a:cs typeface="Calibri"/>
            </a:endParaRPr>
          </a:p>
          <a:p>
            <a:pPr marL="0" indent="0" algn="r">
              <a:buNone/>
            </a:pPr>
            <a:r>
              <a:rPr lang="en-US" dirty="0">
                <a:cs typeface="Calibri"/>
              </a:rPr>
              <a:t>- George </a:t>
            </a:r>
            <a:r>
              <a:rPr lang="en-US" dirty="0" err="1">
                <a:cs typeface="Calibri"/>
              </a:rPr>
              <a:t>Ordell</a:t>
            </a:r>
          </a:p>
        </p:txBody>
      </p:sp>
    </p:spTree>
    <p:extLst>
      <p:ext uri="{BB962C8B-B14F-4D97-AF65-F5344CB8AC3E}">
        <p14:creationId xmlns:p14="http://schemas.microsoft.com/office/powerpoint/2010/main" val="2661178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874B6A-A7F6-4E75-B3CF-C6570D9095F0}"/>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Moving into small group circles</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046039F-451C-4E04-8CA1-E59ADBD962A7}"/>
              </a:ext>
            </a:extLst>
          </p:cNvPr>
          <p:cNvSpPr>
            <a:spLocks noGrp="1"/>
          </p:cNvSpPr>
          <p:nvPr>
            <p:ph idx="1"/>
          </p:nvPr>
        </p:nvSpPr>
        <p:spPr>
          <a:xfrm>
            <a:off x="4260403" y="950778"/>
            <a:ext cx="7366565" cy="6160713"/>
          </a:xfrm>
        </p:spPr>
        <p:txBody>
          <a:bodyPr vert="horz" lIns="91440" tIns="45720" rIns="91440" bIns="45720" rtlCol="0" anchor="ctr">
            <a:noAutofit/>
          </a:bodyPr>
          <a:lstStyle/>
          <a:p>
            <a:pPr marL="514350" indent="-514350">
              <a:buAutoNum type="arabicPeriod"/>
            </a:pPr>
            <a:r>
              <a:rPr lang="en-US" sz="3600">
                <a:ea typeface="+mn-lt"/>
                <a:cs typeface="+mn-lt"/>
              </a:rPr>
              <a:t>Intro and Check in: Who are you? How are you doing as you enter this circle today?</a:t>
            </a:r>
            <a:endParaRPr lang="en-US" sz="3600">
              <a:cs typeface="Calibri"/>
            </a:endParaRPr>
          </a:p>
          <a:p>
            <a:pPr marL="514350" indent="-514350">
              <a:buAutoNum type="arabicPeriod"/>
            </a:pPr>
            <a:r>
              <a:rPr lang="en-US" sz="3600">
                <a:ea typeface="+mn-lt"/>
                <a:cs typeface="+mn-lt"/>
              </a:rPr>
              <a:t>Share: How have the current events related to the realities of racial inequities and racialized violence affected you? </a:t>
            </a:r>
            <a:endParaRPr lang="en-US" sz="3600">
              <a:cs typeface="Calibri" panose="020F0502020204030204"/>
            </a:endParaRPr>
          </a:p>
          <a:p>
            <a:pPr marL="514350" indent="-514350">
              <a:buAutoNum type="arabicPeriod"/>
            </a:pPr>
            <a:r>
              <a:rPr lang="en-US" sz="3600">
                <a:ea typeface="+mn-lt"/>
                <a:cs typeface="+mn-lt"/>
              </a:rPr>
              <a:t>Share: How do you see this impacting and informing your teaching going forward? </a:t>
            </a:r>
          </a:p>
          <a:p>
            <a:pPr marL="514350" indent="-514350">
              <a:buAutoNum type="arabicPeriod"/>
            </a:pPr>
            <a:r>
              <a:rPr lang="en-US" sz="3600">
                <a:ea typeface="+mn-lt"/>
                <a:cs typeface="+mn-lt"/>
              </a:rPr>
              <a:t>Check out: How are you doing as you leave this circle? </a:t>
            </a:r>
            <a:endParaRPr lang="en-US" sz="3600">
              <a:cs typeface="Calibri" panose="020F0502020204030204"/>
            </a:endParaRPr>
          </a:p>
          <a:p>
            <a:endParaRPr lang="en-US"/>
          </a:p>
          <a:p>
            <a:endParaRPr lang="en-US"/>
          </a:p>
        </p:txBody>
      </p:sp>
    </p:spTree>
    <p:extLst>
      <p:ext uri="{BB962C8B-B14F-4D97-AF65-F5344CB8AC3E}">
        <p14:creationId xmlns:p14="http://schemas.microsoft.com/office/powerpoint/2010/main" val="2522049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633702-4CFA-4319-92D6-2305F012D960}"/>
              </a:ext>
            </a:extLst>
          </p:cNvPr>
          <p:cNvSpPr>
            <a:spLocks noGrp="1"/>
          </p:cNvSpPr>
          <p:nvPr>
            <p:ph type="title"/>
          </p:nvPr>
        </p:nvSpPr>
        <p:spPr>
          <a:xfrm>
            <a:off x="643467" y="321734"/>
            <a:ext cx="10905066" cy="1135737"/>
          </a:xfrm>
        </p:spPr>
        <p:txBody>
          <a:bodyPr>
            <a:normAutofit/>
          </a:bodyPr>
          <a:lstStyle/>
          <a:p>
            <a:r>
              <a:rPr lang="en-US" sz="3600">
                <a:cs typeface="Calibri Light"/>
              </a:rPr>
              <a:t>Closing Reading</a:t>
            </a:r>
            <a:endParaRPr lang="en-US" sz="3600"/>
          </a:p>
        </p:txBody>
      </p:sp>
      <p:sp>
        <p:nvSpPr>
          <p:cNvPr id="3" name="Content Placeholder 2">
            <a:extLst>
              <a:ext uri="{FF2B5EF4-FFF2-40B4-BE49-F238E27FC236}">
                <a16:creationId xmlns:a16="http://schemas.microsoft.com/office/drawing/2014/main" id="{ECFCB065-2CBA-4C95-ACB5-3FF67BF0DEAE}"/>
              </a:ext>
            </a:extLst>
          </p:cNvPr>
          <p:cNvSpPr>
            <a:spLocks noGrp="1"/>
          </p:cNvSpPr>
          <p:nvPr>
            <p:ph idx="1"/>
          </p:nvPr>
        </p:nvSpPr>
        <p:spPr>
          <a:xfrm>
            <a:off x="643467" y="1782981"/>
            <a:ext cx="10905066" cy="4393982"/>
          </a:xfrm>
        </p:spPr>
        <p:txBody>
          <a:bodyPr vert="horz" lIns="91440" tIns="45720" rIns="91440" bIns="45720" rtlCol="0" anchor="t">
            <a:noAutofit/>
          </a:bodyPr>
          <a:lstStyle/>
          <a:p>
            <a:pPr>
              <a:buNone/>
            </a:pPr>
            <a:r>
              <a:rPr lang="en-US" sz="3000" dirty="0">
                <a:ea typeface="+mn-lt"/>
                <a:cs typeface="+mn-lt"/>
              </a:rPr>
              <a:t>"I saw a cartoon the other day.  Four people were sitting in a boat that had tilted precariously and was filling with water at one end.  The two people at that end were bailing furiously.  The two people at the other end were sitting high and dry—and one said to the other, 'It’s good that our end of the boat isn’t leaking.'</a:t>
            </a:r>
          </a:p>
          <a:p>
            <a:pPr>
              <a:buNone/>
            </a:pPr>
            <a:r>
              <a:rPr lang="en-US" sz="3000" dirty="0">
                <a:ea typeface="+mn-lt"/>
                <a:cs typeface="+mn-lt"/>
              </a:rPr>
              <a:t>We are all in the same boat—this planet earth.  The only real security we can create is a common security.  When we finally realize that we are one family, one interconnected whole, we will be able to find a way forward together.  I believe we are already on the path.  May we find the courage to take the next steps before us.</a:t>
            </a:r>
            <a:endParaRPr lang="en-US" sz="3000" dirty="0">
              <a:cs typeface="Calibri"/>
            </a:endParaRPr>
          </a:p>
          <a:p>
            <a:pPr algn="r">
              <a:buNone/>
            </a:pPr>
            <a:r>
              <a:rPr lang="en-US" sz="3000" dirty="0">
                <a:cs typeface="Calibri"/>
              </a:rPr>
              <a:t>- </a:t>
            </a:r>
            <a:r>
              <a:rPr lang="en-US" sz="3000" dirty="0">
                <a:ea typeface="+mn-lt"/>
                <a:cs typeface="+mn-lt"/>
              </a:rPr>
              <a:t>UU Minister Rev. </a:t>
            </a:r>
            <a:r>
              <a:rPr lang="en-US" sz="3000" dirty="0" err="1">
                <a:ea typeface="+mn-lt"/>
                <a:cs typeface="+mn-lt"/>
              </a:rPr>
              <a:t>Myke</a:t>
            </a:r>
            <a:r>
              <a:rPr lang="en-US" sz="3000" dirty="0">
                <a:ea typeface="+mn-lt"/>
                <a:cs typeface="+mn-lt"/>
              </a:rPr>
              <a:t> Johnson</a:t>
            </a:r>
            <a:endParaRPr lang="en-US" sz="3000" dirty="0">
              <a:cs typeface="Calibri"/>
            </a:endParaRPr>
          </a:p>
          <a:p>
            <a:pPr marL="0" indent="0">
              <a:buNone/>
            </a:pPr>
            <a:endParaRPr lang="en-US" sz="2000">
              <a:cs typeface="Calibri"/>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0572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CC977-8A6F-4130-ACA2-590CF101C794}"/>
              </a:ext>
            </a:extLst>
          </p:cNvPr>
          <p:cNvSpPr>
            <a:spLocks noGrp="1"/>
          </p:cNvSpPr>
          <p:nvPr>
            <p:ph type="title"/>
          </p:nvPr>
        </p:nvSpPr>
        <p:spPr>
          <a:xfrm>
            <a:off x="263106" y="5691"/>
            <a:ext cx="10515600" cy="1325563"/>
          </a:xfrm>
        </p:spPr>
        <p:txBody>
          <a:bodyPr/>
          <a:lstStyle/>
          <a:p>
            <a:r>
              <a:rPr lang="en-US">
                <a:cs typeface="Calibri Light"/>
              </a:rPr>
              <a:t>Upcoming events &amp; evaluation</a:t>
            </a:r>
            <a:endParaRPr lang="en-US" dirty="0">
              <a:cs typeface="Calibri Light"/>
            </a:endParaRPr>
          </a:p>
        </p:txBody>
      </p:sp>
      <p:sp>
        <p:nvSpPr>
          <p:cNvPr id="3" name="Content Placeholder 2">
            <a:extLst>
              <a:ext uri="{FF2B5EF4-FFF2-40B4-BE49-F238E27FC236}">
                <a16:creationId xmlns:a16="http://schemas.microsoft.com/office/drawing/2014/main" id="{453EEB13-F118-436C-92F5-008068A4E3FF}"/>
              </a:ext>
            </a:extLst>
          </p:cNvPr>
          <p:cNvSpPr>
            <a:spLocks noGrp="1"/>
          </p:cNvSpPr>
          <p:nvPr>
            <p:ph idx="1"/>
          </p:nvPr>
        </p:nvSpPr>
        <p:spPr>
          <a:xfrm>
            <a:off x="263106" y="1164268"/>
            <a:ext cx="11608278" cy="5688430"/>
          </a:xfrm>
        </p:spPr>
        <p:txBody>
          <a:bodyPr vert="horz" lIns="91440" tIns="45720" rIns="91440" bIns="45720" rtlCol="0" anchor="t">
            <a:normAutofit fontScale="92500" lnSpcReduction="10000"/>
          </a:bodyPr>
          <a:lstStyle/>
          <a:p>
            <a:pPr algn="ctr">
              <a:buNone/>
            </a:pPr>
            <a:r>
              <a:rPr lang="en-US">
                <a:ea typeface="+mn-lt"/>
                <a:cs typeface="+mn-lt"/>
              </a:rPr>
              <a:t>Tuesdays 12:00-1:30pm, same zoom link </a:t>
            </a:r>
            <a:endParaRPr lang="en-US"/>
          </a:p>
          <a:p>
            <a:pPr>
              <a:buNone/>
            </a:pPr>
            <a:r>
              <a:rPr lang="en-US" b="1">
                <a:ea typeface="+mn-lt"/>
                <a:cs typeface="+mn-lt"/>
              </a:rPr>
              <a:t>July 7: Introduction to Related Pedagogical Theories</a:t>
            </a:r>
            <a:r>
              <a:rPr lang="en-US">
                <a:ea typeface="+mn-lt"/>
                <a:cs typeface="+mn-lt"/>
              </a:rPr>
              <a:t>: Introduction to </a:t>
            </a:r>
            <a:r>
              <a:rPr lang="en-US" dirty="0">
                <a:ea typeface="+mn-lt"/>
                <a:cs typeface="+mn-lt"/>
              </a:rPr>
              <a:t>anti-racist theory, critical race theory, queer theory, feminist theory, liberation theology, and other critical frameworks for considering race, power, and marginalization in our society </a:t>
            </a:r>
            <a:endParaRPr lang="en-US" dirty="0"/>
          </a:p>
          <a:p>
            <a:pPr>
              <a:buNone/>
            </a:pPr>
            <a:r>
              <a:rPr lang="en-US" b="1">
                <a:ea typeface="+mn-lt"/>
                <a:cs typeface="+mn-lt"/>
              </a:rPr>
              <a:t>July 14: Anti-Racist Course Design</a:t>
            </a:r>
            <a:r>
              <a:rPr lang="en-US" dirty="0">
                <a:ea typeface="+mn-lt"/>
                <a:cs typeface="+mn-lt"/>
              </a:rPr>
              <a:t> Learn how to design course content, syllabi, learning outcomes, assessments and assignments that reflect anti-racist pedagogy. </a:t>
            </a:r>
            <a:endParaRPr lang="en-US" dirty="0"/>
          </a:p>
          <a:p>
            <a:pPr>
              <a:buNone/>
            </a:pPr>
            <a:r>
              <a:rPr lang="en-US" b="1">
                <a:ea typeface="+mn-lt"/>
                <a:cs typeface="+mn-lt"/>
              </a:rPr>
              <a:t>July 21: Anti-Racist Class Facilitation</a:t>
            </a:r>
            <a:r>
              <a:rPr lang="en-US">
                <a:ea typeface="+mn-lt"/>
                <a:cs typeface="+mn-lt"/>
              </a:rPr>
              <a:t>: Discuss creating class community, responding to resistance, equalizing power, among other themes. </a:t>
            </a:r>
            <a:endParaRPr lang="en-US"/>
          </a:p>
          <a:p>
            <a:pPr>
              <a:buNone/>
            </a:pPr>
            <a:r>
              <a:rPr lang="en-US" b="1" dirty="0">
                <a:ea typeface="+mn-lt"/>
                <a:cs typeface="+mn-lt"/>
              </a:rPr>
              <a:t>July 28: Advocacy and </a:t>
            </a:r>
            <a:r>
              <a:rPr lang="en-US" b="1">
                <a:ea typeface="+mn-lt"/>
                <a:cs typeface="+mn-lt"/>
              </a:rPr>
              <a:t>Taking Action</a:t>
            </a:r>
            <a:r>
              <a:rPr lang="en-US">
                <a:ea typeface="+mn-lt"/>
                <a:cs typeface="+mn-lt"/>
              </a:rPr>
              <a:t>: Consider how to create opportunities for moving ourselves, our students and our communities toward meaningful anti-racist action. </a:t>
            </a:r>
            <a:endParaRPr lang="en-US"/>
          </a:p>
          <a:p>
            <a:pPr>
              <a:buNone/>
            </a:pPr>
            <a:r>
              <a:rPr lang="en-US" b="1" dirty="0">
                <a:ea typeface="+mn-lt"/>
                <a:cs typeface="+mn-lt"/>
              </a:rPr>
              <a:t>August 4: Closing Discussion Circle</a:t>
            </a:r>
            <a:r>
              <a:rPr lang="en-US" dirty="0">
                <a:ea typeface="+mn-lt"/>
                <a:cs typeface="+mn-lt"/>
              </a:rPr>
              <a:t>: Share thoughts and experiences of the past sessions of </a:t>
            </a:r>
            <a:r>
              <a:rPr lang="en-US">
                <a:ea typeface="+mn-lt"/>
                <a:cs typeface="+mn-lt"/>
              </a:rPr>
              <a:t>the series, current events and the impact on your teaching.</a:t>
            </a:r>
            <a:endParaRPr lang="en-US" dirty="0">
              <a:cs typeface="Calibri" panose="020F0502020204030204"/>
            </a:endParaRPr>
          </a:p>
          <a:p>
            <a:pPr marL="0" indent="0">
              <a:buNone/>
            </a:pPr>
            <a:endParaRPr lang="en-US" dirty="0">
              <a:cs typeface="Calibri" panose="020F0502020204030204"/>
            </a:endParaRPr>
          </a:p>
        </p:txBody>
      </p:sp>
    </p:spTree>
    <p:extLst>
      <p:ext uri="{BB962C8B-B14F-4D97-AF65-F5344CB8AC3E}">
        <p14:creationId xmlns:p14="http://schemas.microsoft.com/office/powerpoint/2010/main" val="569016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DE8A34-DE63-44A6-962E-E0070C51B9C3}"/>
              </a:ext>
            </a:extLst>
          </p:cNvPr>
          <p:cNvSpPr>
            <a:spLocks noGrp="1"/>
          </p:cNvSpPr>
          <p:nvPr>
            <p:ph type="title"/>
          </p:nvPr>
        </p:nvSpPr>
        <p:spPr>
          <a:xfrm>
            <a:off x="621792" y="1161288"/>
            <a:ext cx="3602736" cy="4526280"/>
          </a:xfrm>
        </p:spPr>
        <p:txBody>
          <a:bodyPr>
            <a:normAutofit/>
          </a:bodyPr>
          <a:lstStyle/>
          <a:p>
            <a:r>
              <a:rPr lang="en-US">
                <a:cs typeface="Calibri Light"/>
              </a:rPr>
              <a:t>Welcome</a:t>
            </a:r>
            <a:endParaRPr lang="en-US"/>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E9B3611-A9AD-4B67-988C-D935085638CA}"/>
              </a:ext>
            </a:extLst>
          </p:cNvPr>
          <p:cNvSpPr>
            <a:spLocks noGrp="1"/>
          </p:cNvSpPr>
          <p:nvPr>
            <p:ph idx="1"/>
          </p:nvPr>
        </p:nvSpPr>
        <p:spPr>
          <a:xfrm>
            <a:off x="3565093" y="932688"/>
            <a:ext cx="8001319" cy="5826509"/>
          </a:xfrm>
        </p:spPr>
        <p:txBody>
          <a:bodyPr vert="horz" lIns="91440" tIns="45720" rIns="91440" bIns="45720" rtlCol="0" anchor="ctr">
            <a:noAutofit/>
          </a:bodyPr>
          <a:lstStyle/>
          <a:p>
            <a:pPr marL="457200" lvl="1" indent="0">
              <a:buNone/>
            </a:pPr>
            <a:r>
              <a:rPr lang="en-US" sz="3600">
                <a:cs typeface="Calibri"/>
              </a:rPr>
              <a:t>Acknowledgements</a:t>
            </a:r>
            <a:endParaRPr lang="en-US" dirty="0">
              <a:cs typeface="Calibri"/>
            </a:endParaRPr>
          </a:p>
          <a:p>
            <a:pPr marL="457200" lvl="1" indent="0">
              <a:buNone/>
            </a:pPr>
            <a:r>
              <a:rPr lang="en-US" dirty="0">
                <a:cs typeface="Calibri"/>
              </a:rPr>
              <a:t>The</a:t>
            </a:r>
            <a:r>
              <a:rPr lang="en-US" dirty="0">
                <a:ea typeface="+mn-lt"/>
                <a:cs typeface="+mn-lt"/>
              </a:rPr>
              <a:t> Loyola community occupies the traditional homelands of the people of the Council of Three Fires, the Ojibwe, Potawatomi, and Odawa as well </a:t>
            </a:r>
            <a:r>
              <a:rPr lang="en-US">
                <a:ea typeface="+mn-lt"/>
                <a:cs typeface="+mn-lt"/>
              </a:rPr>
              <a:t>as the Menominee, Miami and Ho-Chunk nations. This was </a:t>
            </a:r>
            <a:r>
              <a:rPr lang="en-US" dirty="0">
                <a:ea typeface="+mn-lt"/>
                <a:cs typeface="+mn-lt"/>
              </a:rPr>
              <a:t>also a site of trade, travel, gathering and healing for more than a dozen other Native tribes and is still home to over 100,000 tribal members in the state of Illinois.</a:t>
            </a:r>
            <a:endParaRPr lang="en-US" dirty="0">
              <a:cs typeface="Calibri"/>
            </a:endParaRPr>
          </a:p>
          <a:p>
            <a:pPr marL="457200" lvl="1" indent="0">
              <a:buNone/>
            </a:pPr>
            <a:endParaRPr lang="en-US" dirty="0">
              <a:ea typeface="+mn-lt"/>
              <a:cs typeface="+mn-lt"/>
            </a:endParaRPr>
          </a:p>
          <a:p>
            <a:pPr marL="457200" lvl="1" indent="0">
              <a:buNone/>
            </a:pPr>
            <a:r>
              <a:rPr lang="en-US" dirty="0">
                <a:ea typeface="+mn-lt"/>
                <a:cs typeface="+mn-lt"/>
              </a:rPr>
              <a:t>Thank you to Indigenous foremothers and forefathers and other wisdom figures whose traditions and practices we </a:t>
            </a:r>
            <a:r>
              <a:rPr lang="en-US">
                <a:ea typeface="+mn-lt"/>
                <a:cs typeface="+mn-lt"/>
              </a:rPr>
              <a:t>borrow today. Thank you to my Circle Keeper trainers at </a:t>
            </a:r>
            <a:r>
              <a:rPr lang="en-US" dirty="0">
                <a:ea typeface="+mn-lt"/>
                <a:cs typeface="+mn-lt"/>
              </a:rPr>
              <a:t>Precious Blood Ministries, and to my fellow circle keepers and circle members over the years.</a:t>
            </a:r>
            <a:endParaRPr lang="en-US" dirty="0"/>
          </a:p>
          <a:p>
            <a:pPr marL="457200" lvl="1" indent="0">
              <a:buNone/>
            </a:pPr>
            <a:endParaRPr lang="en-US" dirty="0">
              <a:cs typeface="Calibri"/>
            </a:endParaRPr>
          </a:p>
          <a:p>
            <a:pPr marL="457200" lvl="1" indent="0">
              <a:buNone/>
            </a:pPr>
            <a:r>
              <a:rPr lang="en-US">
                <a:cs typeface="Calibri"/>
              </a:rPr>
              <a:t>Thank you, Loyola colleagues, for joining us. </a:t>
            </a:r>
            <a:endParaRPr lang="en-US"/>
          </a:p>
          <a:p>
            <a:pPr marL="457200" lvl="1" indent="0">
              <a:buNone/>
            </a:pPr>
            <a:endParaRPr lang="en-US" dirty="0">
              <a:cs typeface="Calibri"/>
            </a:endParaRPr>
          </a:p>
          <a:p>
            <a:pPr marL="457200" lvl="1" indent="0">
              <a:buNone/>
            </a:pPr>
            <a:endParaRPr lang="en-US" dirty="0">
              <a:cs typeface="Calibri"/>
            </a:endParaRPr>
          </a:p>
        </p:txBody>
      </p:sp>
    </p:spTree>
    <p:extLst>
      <p:ext uri="{BB962C8B-B14F-4D97-AF65-F5344CB8AC3E}">
        <p14:creationId xmlns:p14="http://schemas.microsoft.com/office/powerpoint/2010/main" val="291769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DE8A34-DE63-44A6-962E-E0070C51B9C3}"/>
              </a:ext>
            </a:extLst>
          </p:cNvPr>
          <p:cNvSpPr>
            <a:spLocks noGrp="1"/>
          </p:cNvSpPr>
          <p:nvPr>
            <p:ph type="title"/>
          </p:nvPr>
        </p:nvSpPr>
        <p:spPr>
          <a:xfrm>
            <a:off x="621792" y="1161288"/>
            <a:ext cx="3602736" cy="4526280"/>
          </a:xfrm>
        </p:spPr>
        <p:txBody>
          <a:bodyPr>
            <a:normAutofit/>
          </a:bodyPr>
          <a:lstStyle/>
          <a:p>
            <a:r>
              <a:rPr lang="en-US">
                <a:cs typeface="Calibri Light"/>
              </a:rPr>
              <a:t>Today's agenda</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E9B3611-A9AD-4B67-988C-D935085638CA}"/>
              </a:ext>
            </a:extLst>
          </p:cNvPr>
          <p:cNvSpPr>
            <a:spLocks noGrp="1"/>
          </p:cNvSpPr>
          <p:nvPr>
            <p:ph idx="1"/>
          </p:nvPr>
        </p:nvSpPr>
        <p:spPr>
          <a:xfrm>
            <a:off x="4456489" y="932688"/>
            <a:ext cx="7109923" cy="4992624"/>
          </a:xfrm>
        </p:spPr>
        <p:txBody>
          <a:bodyPr vert="horz" lIns="91440" tIns="45720" rIns="91440" bIns="45720" rtlCol="0" anchor="ctr">
            <a:noAutofit/>
          </a:bodyPr>
          <a:lstStyle/>
          <a:p>
            <a:pPr marL="914400" lvl="1" indent="-457200">
              <a:buAutoNum type="arabicPeriod"/>
            </a:pPr>
            <a:r>
              <a:rPr lang="en-US" sz="3600">
                <a:cs typeface="Calibri"/>
              </a:rPr>
              <a:t>Welcome </a:t>
            </a:r>
          </a:p>
          <a:p>
            <a:pPr marL="914400" lvl="1" indent="-457200">
              <a:buAutoNum type="arabicPeriod"/>
            </a:pPr>
            <a:r>
              <a:rPr lang="en-US" sz="3600">
                <a:cs typeface="Calibri"/>
              </a:rPr>
              <a:t>Intent of session </a:t>
            </a:r>
            <a:endParaRPr lang="en-US" sz="3600">
              <a:ea typeface="+mn-lt"/>
              <a:cs typeface="+mn-lt"/>
            </a:endParaRPr>
          </a:p>
          <a:p>
            <a:pPr marL="914400" lvl="1" indent="-457200">
              <a:buAutoNum type="arabicPeriod"/>
            </a:pPr>
            <a:r>
              <a:rPr lang="en-US" sz="3600">
                <a:cs typeface="Calibri"/>
              </a:rPr>
              <a:t>Introduction to circles</a:t>
            </a:r>
            <a:endParaRPr lang="en-US" sz="3600">
              <a:ea typeface="+mn-lt"/>
              <a:cs typeface="+mn-lt"/>
            </a:endParaRPr>
          </a:p>
          <a:p>
            <a:pPr marL="914400" lvl="1" indent="-457200">
              <a:buAutoNum type="arabicPeriod"/>
            </a:pPr>
            <a:r>
              <a:rPr lang="en-US" sz="3600">
                <a:cs typeface="Calibri"/>
              </a:rPr>
              <a:t>Set common ground rules for small group circles</a:t>
            </a:r>
            <a:endParaRPr lang="en-US" sz="3600">
              <a:ea typeface="+mn-lt"/>
              <a:cs typeface="+mn-lt"/>
            </a:endParaRPr>
          </a:p>
          <a:p>
            <a:pPr marL="914400" lvl="1" indent="-457200">
              <a:buAutoNum type="arabicPeriod"/>
            </a:pPr>
            <a:r>
              <a:rPr lang="en-US" sz="3600">
                <a:cs typeface="Calibri"/>
              </a:rPr>
              <a:t>Move into small group circles</a:t>
            </a:r>
          </a:p>
          <a:p>
            <a:pPr marL="914400" lvl="1" indent="-457200">
              <a:buAutoNum type="arabicPeriod"/>
            </a:pPr>
            <a:r>
              <a:rPr lang="en-US" sz="3600">
                <a:cs typeface="Calibri"/>
              </a:rPr>
              <a:t>Large group reconvening</a:t>
            </a:r>
            <a:endParaRPr lang="en-US"/>
          </a:p>
          <a:p>
            <a:pPr marL="914400" lvl="1" indent="-457200">
              <a:buAutoNum type="arabicPeriod"/>
            </a:pPr>
            <a:r>
              <a:rPr lang="en-US" sz="3600">
                <a:cs typeface="Calibri"/>
              </a:rPr>
              <a:t>Closing</a:t>
            </a:r>
          </a:p>
        </p:txBody>
      </p:sp>
    </p:spTree>
    <p:extLst>
      <p:ext uri="{BB962C8B-B14F-4D97-AF65-F5344CB8AC3E}">
        <p14:creationId xmlns:p14="http://schemas.microsoft.com/office/powerpoint/2010/main" val="1599574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85ED-7C33-4157-9224-1A62DFF66128}"/>
              </a:ext>
            </a:extLst>
          </p:cNvPr>
          <p:cNvSpPr>
            <a:spLocks noGrp="1"/>
          </p:cNvSpPr>
          <p:nvPr>
            <p:ph type="title"/>
          </p:nvPr>
        </p:nvSpPr>
        <p:spPr>
          <a:xfrm>
            <a:off x="1075767" y="1188637"/>
            <a:ext cx="2988234" cy="4480726"/>
          </a:xfrm>
        </p:spPr>
        <p:txBody>
          <a:bodyPr>
            <a:normAutofit/>
          </a:bodyPr>
          <a:lstStyle/>
          <a:p>
            <a:r>
              <a:rPr lang="en-US">
                <a:cs typeface="Calibri Light"/>
              </a:rPr>
              <a:t>Intent of </a:t>
            </a:r>
            <a:r>
              <a:rPr lang="en-US" dirty="0">
                <a:cs typeface="Calibri Light"/>
              </a:rPr>
              <a:t>session</a:t>
            </a:r>
            <a:endParaRPr lang="en-US">
              <a:cs typeface="Calibri Light" panose="020F0302020204030204"/>
            </a:endParaRPr>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822FE1-3549-4E71-BF80-E54A66F6FCEE}"/>
              </a:ext>
            </a:extLst>
          </p:cNvPr>
          <p:cNvSpPr>
            <a:spLocks noGrp="1"/>
          </p:cNvSpPr>
          <p:nvPr>
            <p:ph idx="1"/>
          </p:nvPr>
        </p:nvSpPr>
        <p:spPr>
          <a:xfrm>
            <a:off x="4841432" y="1717401"/>
            <a:ext cx="6576696" cy="3491729"/>
          </a:xfrm>
        </p:spPr>
        <p:txBody>
          <a:bodyPr vert="horz" lIns="91440" tIns="45720" rIns="91440" bIns="45720" rtlCol="0" anchor="ctr">
            <a:noAutofit/>
          </a:bodyPr>
          <a:lstStyle/>
          <a:p>
            <a:r>
              <a:rPr lang="en-US" sz="3000" dirty="0">
                <a:ea typeface="+mn-lt"/>
                <a:cs typeface="+mn-lt"/>
              </a:rPr>
              <a:t>Start a conversation about anti-racism </a:t>
            </a:r>
            <a:endParaRPr lang="en-US" sz="3000" dirty="0">
              <a:cs typeface="Calibri"/>
            </a:endParaRPr>
          </a:p>
          <a:p>
            <a:r>
              <a:rPr lang="en-US" sz="3000" dirty="0">
                <a:ea typeface="+mn-lt"/>
                <a:cs typeface="+mn-lt"/>
              </a:rPr>
              <a:t>Share our relevant experiences </a:t>
            </a:r>
            <a:endParaRPr lang="en-US" sz="3000" dirty="0">
              <a:cs typeface="Calibri"/>
            </a:endParaRPr>
          </a:p>
          <a:p>
            <a:r>
              <a:rPr lang="en-US" sz="3000" dirty="0">
                <a:ea typeface="+mn-lt"/>
                <a:cs typeface="+mn-lt"/>
              </a:rPr>
              <a:t>Listen to colleagues </a:t>
            </a:r>
            <a:endParaRPr lang="en-US" sz="3000" dirty="0">
              <a:cs typeface="Calibri"/>
            </a:endParaRPr>
          </a:p>
          <a:p>
            <a:r>
              <a:rPr lang="en-US" sz="3000" dirty="0">
                <a:ea typeface="+mn-lt"/>
                <a:cs typeface="+mn-lt"/>
              </a:rPr>
              <a:t>Explore how our own experiences of racism/anti-racism impact our teaching </a:t>
            </a:r>
            <a:endParaRPr lang="en-US" sz="3000" dirty="0">
              <a:cs typeface="Calibri"/>
            </a:endParaRPr>
          </a:p>
          <a:p>
            <a:r>
              <a:rPr lang="en-US" sz="3000" dirty="0">
                <a:ea typeface="+mn-lt"/>
                <a:cs typeface="+mn-lt"/>
              </a:rPr>
              <a:t>Experience a circle discussion process </a:t>
            </a:r>
          </a:p>
          <a:p>
            <a:endParaRPr lang="en-US" sz="3000" dirty="0">
              <a:cs typeface="Calibri"/>
            </a:endParaRPr>
          </a:p>
          <a:p>
            <a:r>
              <a:rPr lang="en-US" sz="3000" dirty="0">
                <a:cs typeface="Calibri"/>
              </a:rPr>
              <a:t>NOT to share skills, tools, nor practical application of anti-racist pedagogy</a:t>
            </a:r>
          </a:p>
        </p:txBody>
      </p:sp>
    </p:spTree>
    <p:extLst>
      <p:ext uri="{BB962C8B-B14F-4D97-AF65-F5344CB8AC3E}">
        <p14:creationId xmlns:p14="http://schemas.microsoft.com/office/powerpoint/2010/main" val="494043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1EA08F-60B7-4E6F-95F2-B904D4558977}"/>
              </a:ext>
            </a:extLst>
          </p:cNvPr>
          <p:cNvSpPr>
            <a:spLocks noGrp="1"/>
          </p:cNvSpPr>
          <p:nvPr>
            <p:ph type="title"/>
          </p:nvPr>
        </p:nvSpPr>
        <p:spPr>
          <a:xfrm>
            <a:off x="621792" y="1161288"/>
            <a:ext cx="3602736" cy="4526280"/>
          </a:xfrm>
        </p:spPr>
        <p:txBody>
          <a:bodyPr>
            <a:normAutofit/>
          </a:bodyPr>
          <a:lstStyle/>
          <a:p>
            <a:r>
              <a:rPr lang="en-US" sz="4800">
                <a:cs typeface="Calibri Light"/>
              </a:rPr>
              <a:t>Defining </a:t>
            </a:r>
            <a:br>
              <a:rPr lang="en-US" sz="4800" dirty="0">
                <a:cs typeface="Calibri Light"/>
              </a:rPr>
            </a:br>
            <a:r>
              <a:rPr lang="en-US" sz="4800">
                <a:cs typeface="Calibri Light"/>
              </a:rPr>
              <a:t>anti-racism</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3C2BD5F-A855-4E89-89B0-5BD6EA074091}"/>
              </a:ext>
            </a:extLst>
          </p:cNvPr>
          <p:cNvSpPr>
            <a:spLocks noGrp="1"/>
          </p:cNvSpPr>
          <p:nvPr>
            <p:ph idx="1"/>
          </p:nvPr>
        </p:nvSpPr>
        <p:spPr>
          <a:xfrm>
            <a:off x="4830300" y="141934"/>
            <a:ext cx="7196187" cy="6717905"/>
          </a:xfrm>
        </p:spPr>
        <p:txBody>
          <a:bodyPr vert="horz" lIns="91440" tIns="45720" rIns="91440" bIns="45720" rtlCol="0" anchor="ctr">
            <a:normAutofit/>
          </a:bodyPr>
          <a:lstStyle/>
          <a:p>
            <a:pPr marL="0" indent="0">
              <a:buNone/>
            </a:pPr>
            <a:r>
              <a:rPr lang="en-US" dirty="0">
                <a:ea typeface="+mn-lt"/>
                <a:cs typeface="+mn-lt"/>
              </a:rPr>
              <a:t>"Anti-racism is the active, </a:t>
            </a:r>
            <a:r>
              <a:rPr lang="en-US" i="1" dirty="0">
                <a:ea typeface="+mn-lt"/>
                <a:cs typeface="+mn-lt"/>
              </a:rPr>
              <a:t>on-going </a:t>
            </a:r>
            <a:r>
              <a:rPr lang="en-US" dirty="0">
                <a:ea typeface="+mn-lt"/>
                <a:cs typeface="+mn-lt"/>
              </a:rPr>
              <a:t>process of identifying and eliminating racism by changing </a:t>
            </a:r>
            <a:endParaRPr lang="en-US" sz="2000" dirty="0">
              <a:ea typeface="+mn-lt"/>
              <a:cs typeface="+mn-lt"/>
            </a:endParaRPr>
          </a:p>
          <a:p>
            <a:pPr marL="457200" indent="-457200"/>
            <a:r>
              <a:rPr lang="en-US" dirty="0">
                <a:ea typeface="+mn-lt"/>
                <a:cs typeface="+mn-lt"/>
              </a:rPr>
              <a:t>systems, </a:t>
            </a:r>
          </a:p>
          <a:p>
            <a:pPr marL="457200" indent="-457200"/>
            <a:r>
              <a:rPr lang="en-US" dirty="0">
                <a:ea typeface="+mn-lt"/>
                <a:cs typeface="+mn-lt"/>
              </a:rPr>
              <a:t>organizational structures, </a:t>
            </a:r>
          </a:p>
          <a:p>
            <a:pPr marL="457200" indent="-457200"/>
            <a:r>
              <a:rPr lang="en-US" dirty="0">
                <a:ea typeface="+mn-lt"/>
                <a:cs typeface="+mn-lt"/>
              </a:rPr>
              <a:t>policies and practices, </a:t>
            </a:r>
          </a:p>
          <a:p>
            <a:pPr marL="457200" indent="-457200"/>
            <a:r>
              <a:rPr lang="en-US" dirty="0">
                <a:ea typeface="+mn-lt"/>
                <a:cs typeface="+mn-lt"/>
              </a:rPr>
              <a:t>and attitudes </a:t>
            </a:r>
            <a:r>
              <a:rPr lang="en-US" i="1" dirty="0">
                <a:ea typeface="+mn-lt"/>
                <a:cs typeface="+mn-lt"/>
              </a:rPr>
              <a:t>and behaviors</a:t>
            </a:r>
            <a:r>
              <a:rPr lang="en-US" dirty="0">
                <a:ea typeface="+mn-lt"/>
                <a:cs typeface="+mn-lt"/>
              </a:rPr>
              <a:t>, </a:t>
            </a:r>
          </a:p>
          <a:p>
            <a:pPr marL="0" indent="0">
              <a:buNone/>
            </a:pPr>
            <a:r>
              <a:rPr lang="en-US" dirty="0">
                <a:ea typeface="+mn-lt"/>
                <a:cs typeface="+mn-lt"/>
              </a:rPr>
              <a:t>so that power </a:t>
            </a:r>
            <a:r>
              <a:rPr lang="en-US" i="1" dirty="0">
                <a:ea typeface="+mn-lt"/>
                <a:cs typeface="+mn-lt"/>
              </a:rPr>
              <a:t>and opportunity</a:t>
            </a:r>
            <a:r>
              <a:rPr lang="en-US" dirty="0">
                <a:ea typeface="+mn-lt"/>
                <a:cs typeface="+mn-lt"/>
              </a:rPr>
              <a:t> are redistributed and shared equitably."</a:t>
            </a:r>
            <a:endParaRPr lang="en-US" sz="2000" dirty="0">
              <a:ea typeface="+mn-lt"/>
              <a:cs typeface="+mn-lt"/>
            </a:endParaRPr>
          </a:p>
          <a:p>
            <a:pPr marL="0" indent="0">
              <a:buNone/>
            </a:pPr>
            <a:endParaRPr lang="en-US" dirty="0">
              <a:ea typeface="+mn-lt"/>
              <a:cs typeface="+mn-lt"/>
            </a:endParaRPr>
          </a:p>
          <a:p>
            <a:pPr marL="0" indent="0" algn="r">
              <a:buNone/>
            </a:pPr>
            <a:r>
              <a:rPr lang="en-US" sz="2000" dirty="0">
                <a:ea typeface="+mn-lt"/>
                <a:cs typeface="+mn-lt"/>
              </a:rPr>
              <a:t>- Adapted from NAC International Perspectives: </a:t>
            </a:r>
          </a:p>
          <a:p>
            <a:pPr marL="0" indent="0" algn="r">
              <a:buNone/>
            </a:pPr>
            <a:r>
              <a:rPr lang="en-US" sz="2000" dirty="0">
                <a:ea typeface="+mn-lt"/>
                <a:cs typeface="+mn-lt"/>
              </a:rPr>
              <a:t>Women and Global Solidarity</a:t>
            </a:r>
            <a:endParaRPr lang="en-US" sz="2000" dirty="0">
              <a:cs typeface="Calibri" panose="020F0502020204030204"/>
            </a:endParaRPr>
          </a:p>
          <a:p>
            <a:pPr marL="0" indent="0" algn="r">
              <a:buNone/>
            </a:pPr>
            <a:r>
              <a:rPr lang="en-US" sz="2000" dirty="0">
                <a:cs typeface="Calibri" panose="020F0502020204030204"/>
              </a:rPr>
              <a:t>- Retrieved from Alberta Civil Liberties Research Centre</a:t>
            </a:r>
          </a:p>
          <a:p>
            <a:pPr marL="0" indent="0" algn="r">
              <a:buNone/>
            </a:pPr>
            <a:r>
              <a:rPr lang="en-US" sz="2000" i="1" dirty="0">
                <a:cs typeface="Calibri" panose="020F0502020204030204"/>
              </a:rPr>
              <a:t>*italics = my additions</a:t>
            </a:r>
          </a:p>
        </p:txBody>
      </p:sp>
    </p:spTree>
    <p:extLst>
      <p:ext uri="{BB962C8B-B14F-4D97-AF65-F5344CB8AC3E}">
        <p14:creationId xmlns:p14="http://schemas.microsoft.com/office/powerpoint/2010/main" val="3221154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53FC5D6-983B-46C5-B1EE-0D1A2A6F2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D42FB0C-8A7F-4C02-8A05-81CC895C9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81B7A8E8-E679-409A-922E-A907EE91BE11}"/>
              </a:ext>
            </a:extLst>
          </p:cNvPr>
          <p:cNvSpPr>
            <a:spLocks noGrp="1"/>
          </p:cNvSpPr>
          <p:nvPr>
            <p:ph type="title"/>
          </p:nvPr>
        </p:nvSpPr>
        <p:spPr>
          <a:xfrm>
            <a:off x="1463040" y="685797"/>
            <a:ext cx="4937760" cy="2263779"/>
          </a:xfrm>
        </p:spPr>
        <p:txBody>
          <a:bodyPr anchor="t">
            <a:normAutofit/>
          </a:bodyPr>
          <a:lstStyle/>
          <a:p>
            <a:r>
              <a:rPr lang="en-US" sz="5000">
                <a:cs typeface="Calibri Light"/>
              </a:rPr>
              <a:t>Introduction to Circles</a:t>
            </a:r>
          </a:p>
        </p:txBody>
      </p:sp>
      <p:sp>
        <p:nvSpPr>
          <p:cNvPr id="41" name="Rectangle 40">
            <a:extLst>
              <a:ext uri="{FF2B5EF4-FFF2-40B4-BE49-F238E27FC236}">
                <a16:creationId xmlns:a16="http://schemas.microsoft.com/office/drawing/2014/main" id="{5884CB35-DA3F-4B59-859D-EC97437A6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A47B80-7E6B-4048-8708-642AB3D6BDFB}"/>
              </a:ext>
            </a:extLst>
          </p:cNvPr>
          <p:cNvSpPr>
            <a:spLocks noGrp="1"/>
          </p:cNvSpPr>
          <p:nvPr>
            <p:ph idx="1"/>
          </p:nvPr>
        </p:nvSpPr>
        <p:spPr>
          <a:xfrm>
            <a:off x="2210662" y="2659271"/>
            <a:ext cx="5714138" cy="3206697"/>
          </a:xfrm>
        </p:spPr>
        <p:txBody>
          <a:bodyPr vert="horz" lIns="91440" tIns="45720" rIns="91440" bIns="45720" rtlCol="0" anchor="t">
            <a:noAutofit/>
          </a:bodyPr>
          <a:lstStyle/>
          <a:p>
            <a:r>
              <a:rPr lang="en-US" sz="3200">
                <a:cs typeface="Calibri"/>
              </a:rPr>
              <a:t>Model for sharing and discussion, healing and problem-solving</a:t>
            </a:r>
          </a:p>
          <a:p>
            <a:r>
              <a:rPr lang="en-US" sz="3200">
                <a:cs typeface="Calibri"/>
              </a:rPr>
              <a:t>Drawn from </a:t>
            </a:r>
            <a:r>
              <a:rPr lang="en-US" sz="3200">
                <a:ea typeface="+mn-lt"/>
                <a:cs typeface="+mn-lt"/>
              </a:rPr>
              <a:t>traditions </a:t>
            </a:r>
            <a:r>
              <a:rPr lang="en-US" sz="3200">
                <a:cs typeface="Calibri"/>
              </a:rPr>
              <a:t>of Indigenous peoples and wisdom figures, and later restorative justice practices</a:t>
            </a:r>
          </a:p>
          <a:p>
            <a:pPr marL="0" indent="0">
              <a:buNone/>
            </a:pPr>
            <a:endParaRPr lang="en-US" sz="1800">
              <a:cs typeface="Calibri"/>
            </a:endParaRPr>
          </a:p>
        </p:txBody>
      </p:sp>
      <p:sp>
        <p:nvSpPr>
          <p:cNvPr id="43" name="Graphic 14">
            <a:extLst>
              <a:ext uri="{FF2B5EF4-FFF2-40B4-BE49-F238E27FC236}">
                <a16:creationId xmlns:a16="http://schemas.microsoft.com/office/drawing/2014/main" id="{CD463199-883F-44A5-8267-E52DBE8B0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841199" y="3847577"/>
            <a:ext cx="2012229" cy="2014135"/>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pic>
        <p:nvPicPr>
          <p:cNvPr id="4" name="Picture 4" descr="A picture containing drawing&#10;&#10;Description automatically generated">
            <a:extLst>
              <a:ext uri="{FF2B5EF4-FFF2-40B4-BE49-F238E27FC236}">
                <a16:creationId xmlns:a16="http://schemas.microsoft.com/office/drawing/2014/main" id="{95E7370F-6852-49A2-88FC-E3F99511B29F}"/>
              </a:ext>
            </a:extLst>
          </p:cNvPr>
          <p:cNvPicPr>
            <a:picLocks noChangeAspect="1"/>
          </p:cNvPicPr>
          <p:nvPr/>
        </p:nvPicPr>
        <p:blipFill rotWithShape="1">
          <a:blip r:embed="rId2"/>
          <a:srcRect r="3" b="3743"/>
          <a:stretch/>
        </p:blipFill>
        <p:spPr>
          <a:xfrm>
            <a:off x="8598484" y="2653796"/>
            <a:ext cx="2488399" cy="2395331"/>
          </a:xfrm>
          <a:prstGeom prst="rect">
            <a:avLst/>
          </a:prstGeom>
        </p:spPr>
      </p:pic>
      <p:sp>
        <p:nvSpPr>
          <p:cNvPr id="45" name="Graphic 14">
            <a:extLst>
              <a:ext uri="{FF2B5EF4-FFF2-40B4-BE49-F238E27FC236}">
                <a16:creationId xmlns:a16="http://schemas.microsoft.com/office/drawing/2014/main" id="{2A058240-2147-45E0-AEDC-7842EF6C3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841200" y="3847577"/>
            <a:ext cx="2012229" cy="2014135"/>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75000"/>
            </a:schemeClr>
          </a:solidFill>
          <a:ln w="9525" cap="flat">
            <a:noFill/>
            <a:prstDash val="solid"/>
            <a:miter/>
          </a:ln>
        </p:spPr>
        <p:txBody>
          <a:bodyPr rtlCol="0" anchor="ctr"/>
          <a:lstStyle/>
          <a:p>
            <a:endParaRPr lang="en-US"/>
          </a:p>
        </p:txBody>
      </p:sp>
      <p:sp>
        <p:nvSpPr>
          <p:cNvPr id="47" name="Rectangle 46">
            <a:extLst>
              <a:ext uri="{FF2B5EF4-FFF2-40B4-BE49-F238E27FC236}">
                <a16:creationId xmlns:a16="http://schemas.microsoft.com/office/drawing/2014/main" id="{134620E6-82E6-47DD-80A8-77EACC635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food, knife&#10;&#10;Description automatically generated">
            <a:extLst>
              <a:ext uri="{FF2B5EF4-FFF2-40B4-BE49-F238E27FC236}">
                <a16:creationId xmlns:a16="http://schemas.microsoft.com/office/drawing/2014/main" id="{6480B18E-58D0-4F47-BE5F-840F02DFF02B}"/>
              </a:ext>
            </a:extLst>
          </p:cNvPr>
          <p:cNvPicPr>
            <a:picLocks noChangeAspect="1"/>
          </p:cNvPicPr>
          <p:nvPr/>
        </p:nvPicPr>
        <p:blipFill rotWithShape="1">
          <a:blip r:embed="rId3"/>
          <a:srcRect t="6118" r="4" b="23373"/>
          <a:stretch/>
        </p:blipFill>
        <p:spPr>
          <a:xfrm rot="1980000">
            <a:off x="8882012" y="383872"/>
            <a:ext cx="2880608" cy="2462024"/>
          </a:xfrm>
          <a:prstGeom prst="rect">
            <a:avLst/>
          </a:prstGeom>
        </p:spPr>
      </p:pic>
    </p:spTree>
    <p:extLst>
      <p:ext uri="{BB962C8B-B14F-4D97-AF65-F5344CB8AC3E}">
        <p14:creationId xmlns:p14="http://schemas.microsoft.com/office/powerpoint/2010/main" val="4021490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53FC5D6-983B-46C5-B1EE-0D1A2A6F2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D42FB0C-8A7F-4C02-8A05-81CC895C9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81B7A8E8-E679-409A-922E-A907EE91BE11}"/>
              </a:ext>
            </a:extLst>
          </p:cNvPr>
          <p:cNvSpPr>
            <a:spLocks noGrp="1"/>
          </p:cNvSpPr>
          <p:nvPr>
            <p:ph type="title"/>
          </p:nvPr>
        </p:nvSpPr>
        <p:spPr>
          <a:xfrm>
            <a:off x="1463040" y="685797"/>
            <a:ext cx="4937760" cy="2263779"/>
          </a:xfrm>
        </p:spPr>
        <p:txBody>
          <a:bodyPr vert="horz" lIns="91440" tIns="45720" rIns="91440" bIns="45720" rtlCol="0" anchor="t">
            <a:normAutofit/>
          </a:bodyPr>
          <a:lstStyle/>
          <a:p>
            <a:r>
              <a:rPr lang="en-US" sz="5000"/>
              <a:t>Introduction to circles</a:t>
            </a:r>
          </a:p>
        </p:txBody>
      </p:sp>
      <p:sp>
        <p:nvSpPr>
          <p:cNvPr id="30" name="Rectangle 29">
            <a:extLst>
              <a:ext uri="{FF2B5EF4-FFF2-40B4-BE49-F238E27FC236}">
                <a16:creationId xmlns:a16="http://schemas.microsoft.com/office/drawing/2014/main" id="{5884CB35-DA3F-4B59-859D-EC97437A6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141E8F3F-5F75-49FB-8F5D-56A17A45F19B}"/>
              </a:ext>
            </a:extLst>
          </p:cNvPr>
          <p:cNvSpPr txBox="1">
            <a:spLocks/>
          </p:cNvSpPr>
          <p:nvPr/>
        </p:nvSpPr>
        <p:spPr>
          <a:xfrm>
            <a:off x="2124398" y="2227952"/>
            <a:ext cx="6490513" cy="365239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t>Core assumptions</a:t>
            </a:r>
            <a:r>
              <a:rPr lang="en-US" sz="3200" dirty="0"/>
              <a:t>: the true nature of humans is good, wise, powerful, interconnected, and seeking right relationships with self and others</a:t>
            </a:r>
            <a:endParaRPr lang="en-US" sz="3200" dirty="0">
              <a:cs typeface="Calibri"/>
            </a:endParaRPr>
          </a:p>
          <a:p>
            <a:r>
              <a:rPr lang="en-US" sz="3200" b="1" dirty="0"/>
              <a:t>Common values</a:t>
            </a:r>
            <a:r>
              <a:rPr lang="en-US" sz="3200" dirty="0"/>
              <a:t>: love, respect, humility, trust, generosity, inclusivity, courage, honesty, sharing empathy</a:t>
            </a:r>
            <a:endParaRPr lang="en-US" sz="3200" dirty="0" err="1">
              <a:cs typeface="Calibri"/>
            </a:endParaRPr>
          </a:p>
          <a:p>
            <a:endParaRPr lang="en-US" sz="1800"/>
          </a:p>
        </p:txBody>
      </p:sp>
      <p:pic>
        <p:nvPicPr>
          <p:cNvPr id="4" name="Picture 4" descr="A picture containing drawing&#10;&#10;Description automatically generated">
            <a:extLst>
              <a:ext uri="{FF2B5EF4-FFF2-40B4-BE49-F238E27FC236}">
                <a16:creationId xmlns:a16="http://schemas.microsoft.com/office/drawing/2014/main" id="{95E7370F-6852-49A2-88FC-E3F99511B29F}"/>
              </a:ext>
            </a:extLst>
          </p:cNvPr>
          <p:cNvPicPr>
            <a:picLocks noChangeAspect="1"/>
          </p:cNvPicPr>
          <p:nvPr/>
        </p:nvPicPr>
        <p:blipFill rotWithShape="1">
          <a:blip r:embed="rId2"/>
          <a:srcRect r="3" b="3743"/>
          <a:stretch/>
        </p:blipFill>
        <p:spPr>
          <a:xfrm rot="2100000">
            <a:off x="9202333" y="439683"/>
            <a:ext cx="2488399" cy="2395331"/>
          </a:xfrm>
          <a:prstGeom prst="rect">
            <a:avLst/>
          </a:prstGeom>
        </p:spPr>
      </p:pic>
      <p:sp>
        <p:nvSpPr>
          <p:cNvPr id="32" name="Graphic 14">
            <a:extLst>
              <a:ext uri="{FF2B5EF4-FFF2-40B4-BE49-F238E27FC236}">
                <a16:creationId xmlns:a16="http://schemas.microsoft.com/office/drawing/2014/main" id="{CD463199-883F-44A5-8267-E52DBE8B0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841199" y="3847577"/>
            <a:ext cx="2012229" cy="2014135"/>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sp>
        <p:nvSpPr>
          <p:cNvPr id="34" name="Graphic 14">
            <a:extLst>
              <a:ext uri="{FF2B5EF4-FFF2-40B4-BE49-F238E27FC236}">
                <a16:creationId xmlns:a16="http://schemas.microsoft.com/office/drawing/2014/main" id="{2A058240-2147-45E0-AEDC-7842EF6C3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841200" y="3847577"/>
            <a:ext cx="2012229" cy="2014135"/>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75000"/>
            </a:schemeClr>
          </a:solidFill>
          <a:ln w="9525" cap="flat">
            <a:noFill/>
            <a:prstDash val="solid"/>
            <a:miter/>
          </a:ln>
        </p:spPr>
        <p:txBody>
          <a:bodyPr rtlCol="0" anchor="ctr"/>
          <a:lstStyle/>
          <a:p>
            <a:endParaRPr lang="en-US"/>
          </a:p>
        </p:txBody>
      </p:sp>
      <p:sp>
        <p:nvSpPr>
          <p:cNvPr id="36" name="Rectangle 35">
            <a:extLst>
              <a:ext uri="{FF2B5EF4-FFF2-40B4-BE49-F238E27FC236}">
                <a16:creationId xmlns:a16="http://schemas.microsoft.com/office/drawing/2014/main" id="{134620E6-82E6-47DD-80A8-77EACC635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food, knife&#10;&#10;Description automatically generated">
            <a:extLst>
              <a:ext uri="{FF2B5EF4-FFF2-40B4-BE49-F238E27FC236}">
                <a16:creationId xmlns:a16="http://schemas.microsoft.com/office/drawing/2014/main" id="{6480B18E-58D0-4F47-BE5F-840F02DFF02B}"/>
              </a:ext>
            </a:extLst>
          </p:cNvPr>
          <p:cNvPicPr>
            <a:picLocks noChangeAspect="1"/>
          </p:cNvPicPr>
          <p:nvPr/>
        </p:nvPicPr>
        <p:blipFill rotWithShape="1">
          <a:blip r:embed="rId3"/>
          <a:srcRect t="6118" r="4" b="23373"/>
          <a:stretch/>
        </p:blipFill>
        <p:spPr>
          <a:xfrm>
            <a:off x="8407559" y="2727382"/>
            <a:ext cx="2880608" cy="2462024"/>
          </a:xfrm>
          <a:prstGeom prst="rect">
            <a:avLst/>
          </a:prstGeom>
        </p:spPr>
      </p:pic>
    </p:spTree>
    <p:extLst>
      <p:ext uri="{BB962C8B-B14F-4D97-AF65-F5344CB8AC3E}">
        <p14:creationId xmlns:p14="http://schemas.microsoft.com/office/powerpoint/2010/main" val="55578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D171-278A-47A4-8383-469969331F7F}"/>
              </a:ext>
            </a:extLst>
          </p:cNvPr>
          <p:cNvSpPr>
            <a:spLocks noGrp="1"/>
          </p:cNvSpPr>
          <p:nvPr>
            <p:ph type="title"/>
          </p:nvPr>
        </p:nvSpPr>
        <p:spPr>
          <a:xfrm>
            <a:off x="7671941" y="226700"/>
            <a:ext cx="4357150" cy="1676603"/>
          </a:xfrm>
        </p:spPr>
        <p:txBody>
          <a:bodyPr>
            <a:noAutofit/>
          </a:bodyPr>
          <a:lstStyle/>
          <a:p>
            <a:r>
              <a:rPr lang="en-US" dirty="0">
                <a:cs typeface="Calibri Light"/>
              </a:rPr>
              <a:t>First step to our discussion circles</a:t>
            </a:r>
            <a:endParaRPr lang="en-US" dirty="0"/>
          </a:p>
        </p:txBody>
      </p:sp>
      <p:sp>
        <p:nvSpPr>
          <p:cNvPr id="6" name="Rectangle 8">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close up of a sign&#10;&#10;Description automatically generated">
            <a:extLst>
              <a:ext uri="{FF2B5EF4-FFF2-40B4-BE49-F238E27FC236}">
                <a16:creationId xmlns:a16="http://schemas.microsoft.com/office/drawing/2014/main" id="{B91DBFB9-87D7-48B0-970F-A55B024296D2}"/>
              </a:ext>
            </a:extLst>
          </p:cNvPr>
          <p:cNvPicPr>
            <a:picLocks noChangeAspect="1"/>
          </p:cNvPicPr>
          <p:nvPr/>
        </p:nvPicPr>
        <p:blipFill rotWithShape="1">
          <a:blip r:embed="rId2"/>
          <a:srcRect l="-4712" t="14375" r="523" b="28125"/>
          <a:stretch/>
        </p:blipFill>
        <p:spPr>
          <a:xfrm>
            <a:off x="744142" y="2031637"/>
            <a:ext cx="6064660" cy="2794725"/>
          </a:xfrm>
          <a:prstGeom prst="rect">
            <a:avLst/>
          </a:prstGeom>
          <a:effectLst/>
        </p:spPr>
      </p:pic>
      <p:sp>
        <p:nvSpPr>
          <p:cNvPr id="3" name="Content Placeholder 2">
            <a:extLst>
              <a:ext uri="{FF2B5EF4-FFF2-40B4-BE49-F238E27FC236}">
                <a16:creationId xmlns:a16="http://schemas.microsoft.com/office/drawing/2014/main" id="{002A0A66-BC2E-43BD-BF03-C1857ED12FA8}"/>
              </a:ext>
            </a:extLst>
          </p:cNvPr>
          <p:cNvSpPr>
            <a:spLocks noGrp="1"/>
          </p:cNvSpPr>
          <p:nvPr>
            <p:ph idx="1"/>
          </p:nvPr>
        </p:nvSpPr>
        <p:spPr>
          <a:xfrm>
            <a:off x="7671942" y="2107722"/>
            <a:ext cx="4371526" cy="4110199"/>
          </a:xfrm>
        </p:spPr>
        <p:txBody>
          <a:bodyPr vert="horz" lIns="91440" tIns="45720" rIns="91440" bIns="45720" rtlCol="0" anchor="t">
            <a:noAutofit/>
          </a:bodyPr>
          <a:lstStyle/>
          <a:p>
            <a:pPr marL="0" indent="0">
              <a:buNone/>
            </a:pPr>
            <a:r>
              <a:rPr lang="en-US" dirty="0">
                <a:cs typeface="Calibri"/>
              </a:rPr>
              <a:t>We will set some guidelines together to guide our sharing today.</a:t>
            </a:r>
          </a:p>
          <a:p>
            <a:pPr marL="0" indent="0">
              <a:buNone/>
            </a:pPr>
            <a:endParaRPr lang="en-US" dirty="0">
              <a:cs typeface="Calibri"/>
            </a:endParaRPr>
          </a:p>
          <a:p>
            <a:pPr marL="0" indent="0">
              <a:buNone/>
            </a:pPr>
            <a:r>
              <a:rPr lang="en-US" dirty="0">
                <a:cs typeface="Calibri"/>
              </a:rPr>
              <a:t>Please use the chat function to share a word or two about what you need from the group and from the space to be able to participate safely and fully.</a:t>
            </a:r>
          </a:p>
        </p:txBody>
      </p:sp>
    </p:spTree>
    <p:extLst>
      <p:ext uri="{BB962C8B-B14F-4D97-AF65-F5344CB8AC3E}">
        <p14:creationId xmlns:p14="http://schemas.microsoft.com/office/powerpoint/2010/main" val="3099246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7A8E8-E679-409A-922E-A907EE91BE11}"/>
              </a:ext>
            </a:extLst>
          </p:cNvPr>
          <p:cNvSpPr>
            <a:spLocks noGrp="1"/>
          </p:cNvSpPr>
          <p:nvPr>
            <p:ph type="title"/>
          </p:nvPr>
        </p:nvSpPr>
        <p:spPr>
          <a:xfrm>
            <a:off x="838201" y="345810"/>
            <a:ext cx="5120561" cy="1325563"/>
          </a:xfrm>
        </p:spPr>
        <p:txBody>
          <a:bodyPr vert="horz" lIns="91440" tIns="45720" rIns="91440" bIns="45720" rtlCol="0" anchor="ctr">
            <a:normAutofit/>
          </a:bodyPr>
          <a:lstStyle/>
          <a:p>
            <a:r>
              <a:rPr lang="en-US" kern="1200">
                <a:solidFill>
                  <a:schemeClr val="tx1"/>
                </a:solidFill>
                <a:latin typeface="+mj-lt"/>
                <a:ea typeface="+mj-ea"/>
                <a:cs typeface="+mj-cs"/>
              </a:rPr>
              <a:t>Introduction to circles</a:t>
            </a:r>
          </a:p>
        </p:txBody>
      </p:sp>
      <p:sp>
        <p:nvSpPr>
          <p:cNvPr id="6" name="Content Placeholder 2">
            <a:extLst>
              <a:ext uri="{FF2B5EF4-FFF2-40B4-BE49-F238E27FC236}">
                <a16:creationId xmlns:a16="http://schemas.microsoft.com/office/drawing/2014/main" id="{141E8F3F-5F75-49FB-8F5D-56A17A45F19B}"/>
              </a:ext>
            </a:extLst>
          </p:cNvPr>
          <p:cNvSpPr txBox="1">
            <a:spLocks/>
          </p:cNvSpPr>
          <p:nvPr/>
        </p:nvSpPr>
        <p:spPr>
          <a:xfrm>
            <a:off x="838202" y="1681852"/>
            <a:ext cx="5609777" cy="4523866"/>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u="sng" dirty="0">
                <a:cs typeface="Calibri" panose="020F0502020204030204"/>
              </a:rPr>
              <a:t>Simple protocol</a:t>
            </a:r>
          </a:p>
          <a:p>
            <a:r>
              <a:rPr lang="en-US" sz="3600" dirty="0">
                <a:ea typeface="+mn-lt"/>
                <a:cs typeface="+mn-lt"/>
              </a:rPr>
              <a:t>Start with a poem, song or reading</a:t>
            </a:r>
          </a:p>
          <a:p>
            <a:r>
              <a:rPr lang="en-US" sz="3600" dirty="0"/>
              <a:t>Use a talking piece</a:t>
            </a:r>
            <a:endParaRPr lang="en-US" sz="3600" dirty="0">
              <a:cs typeface="Calibri"/>
            </a:endParaRPr>
          </a:p>
          <a:p>
            <a:r>
              <a:rPr lang="en-US" sz="3600" dirty="0"/>
              <a:t>Respond to prompt(s)</a:t>
            </a:r>
            <a:endParaRPr lang="en-US" sz="3600" dirty="0">
              <a:cs typeface="Calibri"/>
            </a:endParaRPr>
          </a:p>
          <a:p>
            <a:r>
              <a:rPr lang="en-US" sz="3600" dirty="0"/>
              <a:t>Share or pass</a:t>
            </a:r>
            <a:endParaRPr lang="en-US" sz="3600" dirty="0">
              <a:cs typeface="Calibri"/>
            </a:endParaRPr>
          </a:p>
          <a:p>
            <a:r>
              <a:rPr lang="en-US" sz="3600" dirty="0"/>
              <a:t>Continual rounds until people are done sharing</a:t>
            </a:r>
            <a:endParaRPr lang="en-US" sz="3600" dirty="0">
              <a:cs typeface="Calibri"/>
            </a:endParaRPr>
          </a:p>
          <a:p>
            <a:r>
              <a:rPr lang="en-US" sz="3600" dirty="0">
                <a:cs typeface="Calibri"/>
              </a:rPr>
              <a:t>End with a poem, song or reading</a:t>
            </a:r>
          </a:p>
          <a:p>
            <a:endParaRPr lang="en-US">
              <a:cs typeface="Calibri" panose="020F0502020204030204"/>
            </a:endParaRPr>
          </a:p>
        </p:txBody>
      </p:sp>
      <p:sp>
        <p:nvSpPr>
          <p:cNvPr id="43" name="Oval 4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descr="A picture containing drawing&#10;&#10;Description automatically generated">
            <a:extLst>
              <a:ext uri="{FF2B5EF4-FFF2-40B4-BE49-F238E27FC236}">
                <a16:creationId xmlns:a16="http://schemas.microsoft.com/office/drawing/2014/main" id="{95E7370F-6852-49A2-88FC-E3F99511B29F}"/>
              </a:ext>
            </a:extLst>
          </p:cNvPr>
          <p:cNvPicPr>
            <a:picLocks noChangeAspect="1"/>
          </p:cNvPicPr>
          <p:nvPr/>
        </p:nvPicPr>
        <p:blipFill rotWithShape="1">
          <a:blip r:embed="rId2"/>
          <a:srcRect r="3" b="3743"/>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5" name="Arc 4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5" descr="A picture containing food, knife&#10;&#10;Description automatically generated">
            <a:extLst>
              <a:ext uri="{FF2B5EF4-FFF2-40B4-BE49-F238E27FC236}">
                <a16:creationId xmlns:a16="http://schemas.microsoft.com/office/drawing/2014/main" id="{6480B18E-58D0-4F47-BE5F-840F02DFF02B}"/>
              </a:ext>
            </a:extLst>
          </p:cNvPr>
          <p:cNvPicPr>
            <a:picLocks noChangeAspect="1"/>
          </p:cNvPicPr>
          <p:nvPr/>
        </p:nvPicPr>
        <p:blipFill rotWithShape="1">
          <a:blip r:embed="rId3"/>
          <a:srcRect t="6118" r="4" b="23373"/>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702751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157E8C6B576841973416B1FAB2F069" ma:contentTypeVersion="12" ma:contentTypeDescription="Create a new document." ma:contentTypeScope="" ma:versionID="e1a25a1dd7bbb2fcc27b8178b24534b4">
  <xsd:schema xmlns:xsd="http://www.w3.org/2001/XMLSchema" xmlns:xs="http://www.w3.org/2001/XMLSchema" xmlns:p="http://schemas.microsoft.com/office/2006/metadata/properties" xmlns:ns2="ed468a1d-be4c-4419-bcf5-210cc53d3a6d" xmlns:ns3="e81b1abb-2002-435a-a018-5721bb4a0dbc" targetNamespace="http://schemas.microsoft.com/office/2006/metadata/properties" ma:root="true" ma:fieldsID="44d9c329184ca9b5980eb424e0bafcf7" ns2:_="" ns3:_="">
    <xsd:import namespace="ed468a1d-be4c-4419-bcf5-210cc53d3a6d"/>
    <xsd:import namespace="e81b1abb-2002-435a-a018-5721bb4a0d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468a1d-be4c-4419-bcf5-210cc53d3a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1b1abb-2002-435a-a018-5721bb4a0db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EE5E08-15A8-4D40-ADEB-4FD64748F11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E4C26A7-67D1-4579-8154-08F0FAF1A0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468a1d-be4c-4419-bcf5-210cc53d3a6d"/>
    <ds:schemaRef ds:uri="e81b1abb-2002-435a-a018-5721bb4a0d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8E29D7-01F5-4ECF-A361-BFE69B506D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Anti-Racist Pedagogy Series Opening Discussion Circle</vt:lpstr>
      <vt:lpstr>Welcome</vt:lpstr>
      <vt:lpstr>Today's agenda</vt:lpstr>
      <vt:lpstr>Intent of session</vt:lpstr>
      <vt:lpstr>Defining  anti-racism</vt:lpstr>
      <vt:lpstr>Introduction to Circles</vt:lpstr>
      <vt:lpstr>Introduction to circles</vt:lpstr>
      <vt:lpstr>First step to our discussion circles</vt:lpstr>
      <vt:lpstr>Introduction to circles</vt:lpstr>
      <vt:lpstr>Opening Reading</vt:lpstr>
      <vt:lpstr>Moving into small group circles</vt:lpstr>
      <vt:lpstr>Closing Reading</vt:lpstr>
      <vt:lpstr>Upcoming events &amp;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623</cp:revision>
  <dcterms:created xsi:type="dcterms:W3CDTF">2020-06-29T15:41:40Z</dcterms:created>
  <dcterms:modified xsi:type="dcterms:W3CDTF">2020-06-30T15:45:48Z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0x010100D8157E8C6B576841973416B1FAB2F069</vt:lpwstr>
  </property>
</Properties>
</file>